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24"/>
  </p:notesMasterIdLst>
  <p:sldIdLst>
    <p:sldId id="258" r:id="rId5"/>
    <p:sldId id="276" r:id="rId6"/>
    <p:sldId id="278" r:id="rId7"/>
    <p:sldId id="290" r:id="rId8"/>
    <p:sldId id="279" r:id="rId9"/>
    <p:sldId id="277" r:id="rId10"/>
    <p:sldId id="281" r:id="rId11"/>
    <p:sldId id="282" r:id="rId12"/>
    <p:sldId id="307" r:id="rId13"/>
    <p:sldId id="306" r:id="rId14"/>
    <p:sldId id="305" r:id="rId15"/>
    <p:sldId id="304" r:id="rId16"/>
    <p:sldId id="308" r:id="rId17"/>
    <p:sldId id="292" r:id="rId18"/>
    <p:sldId id="296" r:id="rId19"/>
    <p:sldId id="297" r:id="rId20"/>
    <p:sldId id="295" r:id="rId21"/>
    <p:sldId id="298" r:id="rId22"/>
    <p:sldId id="291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27F"/>
    <a:srgbClr val="CC00CC"/>
    <a:srgbClr val="9900FF"/>
    <a:srgbClr val="66FFFF"/>
    <a:srgbClr val="FFCCFF"/>
    <a:srgbClr val="66CCFF"/>
    <a:srgbClr val="FF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EA3CA8A-4521-49BF-AE6A-1B71237818E8}" type="datetimeFigureOut">
              <a:rPr lang="ru-RU"/>
              <a:pPr>
                <a:defRPr/>
              </a:pPr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28BF27-B471-4931-9B2F-7E2AA5416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28BF27-B471-4931-9B2F-7E2AA5416D7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411144 w 794"/>
                <a:gd name="T1" fmla="*/ 86777 h 414"/>
                <a:gd name="T2" fmla="*/ 367685 w 794"/>
                <a:gd name="T3" fmla="*/ 69881 h 414"/>
                <a:gd name="T4" fmla="*/ 287994 w 794"/>
                <a:gd name="T5" fmla="*/ 46175 h 414"/>
                <a:gd name="T6" fmla="*/ 36754 w 794"/>
                <a:gd name="T7" fmla="*/ 0 h 414"/>
                <a:gd name="T8" fmla="*/ 11854 w 794"/>
                <a:gd name="T9" fmla="*/ 4375 h 414"/>
                <a:gd name="T10" fmla="*/ 0 w 794"/>
                <a:gd name="T11" fmla="*/ 18250 h 414"/>
                <a:gd name="T12" fmla="*/ 14446 w 794"/>
                <a:gd name="T13" fmla="*/ 34082 h 414"/>
                <a:gd name="T14" fmla="*/ 295141 w 794"/>
                <a:gd name="T15" fmla="*/ 89909 h 414"/>
                <a:gd name="T16" fmla="*/ 356642 w 794"/>
                <a:gd name="T17" fmla="*/ 86334 h 414"/>
                <a:gd name="T18" fmla="*/ 406366 w 794"/>
                <a:gd name="T19" fmla="*/ 90958 h 414"/>
                <a:gd name="T20" fmla="*/ 411144 w 794"/>
                <a:gd name="T21" fmla="*/ 86777 h 414"/>
                <a:gd name="T22" fmla="*/ 411144 w 794"/>
                <a:gd name="T23" fmla="*/ 8677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099 w 1586"/>
                <a:gd name="T1" fmla="*/ 0 h 821"/>
                <a:gd name="T2" fmla="*/ 10677 w 1586"/>
                <a:gd name="T3" fmla="*/ 1767 h 821"/>
                <a:gd name="T4" fmla="*/ 11455 w 1586"/>
                <a:gd name="T5" fmla="*/ 2172 h 821"/>
                <a:gd name="T6" fmla="*/ 12724 w 1586"/>
                <a:gd name="T7" fmla="*/ 2696 h 821"/>
                <a:gd name="T8" fmla="*/ 12556 w 1586"/>
                <a:gd name="T9" fmla="*/ 2795 h 821"/>
                <a:gd name="T10" fmla="*/ 10828 w 1586"/>
                <a:gd name="T11" fmla="*/ 2679 h 821"/>
                <a:gd name="T12" fmla="*/ 9184 w 1586"/>
                <a:gd name="T13" fmla="*/ 2761 h 821"/>
                <a:gd name="T14" fmla="*/ 332 w 1586"/>
                <a:gd name="T15" fmla="*/ 1017 h 821"/>
                <a:gd name="T16" fmla="*/ 0 w 1586"/>
                <a:gd name="T17" fmla="*/ 511 h 821"/>
                <a:gd name="T18" fmla="*/ 368 w 1586"/>
                <a:gd name="T19" fmla="*/ 108 h 821"/>
                <a:gd name="T20" fmla="*/ 1099 w 1586"/>
                <a:gd name="T21" fmla="*/ 0 h 821"/>
                <a:gd name="T22" fmla="*/ 109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126 h 747"/>
                <a:gd name="T2" fmla="*/ 7510 w 1049"/>
                <a:gd name="T3" fmla="*/ 2590 h 747"/>
                <a:gd name="T4" fmla="*/ 7650 w 1049"/>
                <a:gd name="T5" fmla="*/ 1852 h 747"/>
                <a:gd name="T6" fmla="*/ 8545 w 1049"/>
                <a:gd name="T7" fmla="*/ 1464 h 747"/>
                <a:gd name="T8" fmla="*/ 635 w 1049"/>
                <a:gd name="T9" fmla="*/ 0 h 747"/>
                <a:gd name="T10" fmla="*/ 0 w 1049"/>
                <a:gd name="T11" fmla="*/ 439 h 747"/>
                <a:gd name="T12" fmla="*/ 0 w 1049"/>
                <a:gd name="T13" fmla="*/ 1126 h 747"/>
                <a:gd name="T14" fmla="*/ 0 w 1049"/>
                <a:gd name="T15" fmla="*/ 1126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875 w 150"/>
                  <a:gd name="T1" fmla="*/ 0 h 173"/>
                  <a:gd name="T2" fmla="*/ 322 w 150"/>
                  <a:gd name="T3" fmla="*/ 238 h 173"/>
                  <a:gd name="T4" fmla="*/ 0 w 150"/>
                  <a:gd name="T5" fmla="*/ 621 h 173"/>
                  <a:gd name="T6" fmla="*/ 637 w 150"/>
                  <a:gd name="T7" fmla="*/ 574 h 173"/>
                  <a:gd name="T8" fmla="*/ 821 w 150"/>
                  <a:gd name="T9" fmla="*/ 303 h 173"/>
                  <a:gd name="T10" fmla="*/ 1197 w 150"/>
                  <a:gd name="T11" fmla="*/ 96 h 173"/>
                  <a:gd name="T12" fmla="*/ 875 w 150"/>
                  <a:gd name="T13" fmla="*/ 0 h 173"/>
                  <a:gd name="T14" fmla="*/ 87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261 w 1684"/>
                  <a:gd name="T1" fmla="*/ 0 h 880"/>
                  <a:gd name="T2" fmla="*/ 510 w 1684"/>
                  <a:gd name="T3" fmla="*/ 179 h 880"/>
                  <a:gd name="T4" fmla="*/ 0 w 1684"/>
                  <a:gd name="T5" fmla="*/ 715 h 880"/>
                  <a:gd name="T6" fmla="*/ 544 w 1684"/>
                  <a:gd name="T7" fmla="*/ 1233 h 880"/>
                  <a:gd name="T8" fmla="*/ 9562 w 1684"/>
                  <a:gd name="T9" fmla="*/ 2979 h 880"/>
                  <a:gd name="T10" fmla="*/ 11505 w 1684"/>
                  <a:gd name="T11" fmla="*/ 2870 h 880"/>
                  <a:gd name="T12" fmla="*/ 13079 w 1684"/>
                  <a:gd name="T13" fmla="*/ 3024 h 880"/>
                  <a:gd name="T14" fmla="*/ 13625 w 1684"/>
                  <a:gd name="T15" fmla="*/ 2779 h 880"/>
                  <a:gd name="T16" fmla="*/ 12151 w 1684"/>
                  <a:gd name="T17" fmla="*/ 2281 h 880"/>
                  <a:gd name="T18" fmla="*/ 11552 w 1684"/>
                  <a:gd name="T19" fmla="*/ 1762 h 880"/>
                  <a:gd name="T20" fmla="*/ 11080 w 1684"/>
                  <a:gd name="T21" fmla="*/ 1811 h 880"/>
                  <a:gd name="T22" fmla="*/ 11641 w 1684"/>
                  <a:gd name="T23" fmla="*/ 2281 h 880"/>
                  <a:gd name="T24" fmla="*/ 12767 w 1684"/>
                  <a:gd name="T25" fmla="*/ 2782 h 880"/>
                  <a:gd name="T26" fmla="*/ 11434 w 1684"/>
                  <a:gd name="T27" fmla="*/ 2704 h 880"/>
                  <a:gd name="T28" fmla="*/ 9861 w 1684"/>
                  <a:gd name="T29" fmla="*/ 2795 h 880"/>
                  <a:gd name="T30" fmla="*/ 10152 w 1684"/>
                  <a:gd name="T31" fmla="*/ 2232 h 880"/>
                  <a:gd name="T32" fmla="*/ 10826 w 1684"/>
                  <a:gd name="T33" fmla="*/ 1849 h 880"/>
                  <a:gd name="T34" fmla="*/ 10037 w 1684"/>
                  <a:gd name="T35" fmla="*/ 1897 h 880"/>
                  <a:gd name="T36" fmla="*/ 9425 w 1684"/>
                  <a:gd name="T37" fmla="*/ 2262 h 880"/>
                  <a:gd name="T38" fmla="*/ 9217 w 1684"/>
                  <a:gd name="T39" fmla="*/ 2720 h 880"/>
                  <a:gd name="T40" fmla="*/ 867 w 1684"/>
                  <a:gd name="T41" fmla="*/ 1065 h 880"/>
                  <a:gd name="T42" fmla="*/ 646 w 1684"/>
                  <a:gd name="T43" fmla="*/ 738 h 880"/>
                  <a:gd name="T44" fmla="*/ 833 w 1684"/>
                  <a:gd name="T45" fmla="*/ 328 h 880"/>
                  <a:gd name="T46" fmla="*/ 1753 w 1684"/>
                  <a:gd name="T47" fmla="*/ 0 h 880"/>
                  <a:gd name="T48" fmla="*/ 1261 w 1684"/>
                  <a:gd name="T49" fmla="*/ 0 h 880"/>
                  <a:gd name="T50" fmla="*/ 126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810 w 1190"/>
                  <a:gd name="T1" fmla="*/ 0 h 500"/>
                  <a:gd name="T2" fmla="*/ 9627 w 1190"/>
                  <a:gd name="T3" fmla="*/ 1680 h 500"/>
                  <a:gd name="T4" fmla="*/ 8699 w 1190"/>
                  <a:gd name="T5" fmla="*/ 1714 h 500"/>
                  <a:gd name="T6" fmla="*/ 0 w 1190"/>
                  <a:gd name="T7" fmla="*/ 92 h 500"/>
                  <a:gd name="T8" fmla="*/ 810 w 1190"/>
                  <a:gd name="T9" fmla="*/ 0 h 500"/>
                  <a:gd name="T10" fmla="*/ 81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948 w 160"/>
                  <a:gd name="T1" fmla="*/ 0 h 335"/>
                  <a:gd name="T2" fmla="*/ 155 w 160"/>
                  <a:gd name="T3" fmla="*/ 359 h 335"/>
                  <a:gd name="T4" fmla="*/ 0 w 160"/>
                  <a:gd name="T5" fmla="*/ 771 h 335"/>
                  <a:gd name="T6" fmla="*/ 272 w 160"/>
                  <a:gd name="T7" fmla="*/ 1055 h 335"/>
                  <a:gd name="T8" fmla="*/ 765 w 160"/>
                  <a:gd name="T9" fmla="*/ 1125 h 335"/>
                  <a:gd name="T10" fmla="*/ 620 w 160"/>
                  <a:gd name="T11" fmla="*/ 515 h 335"/>
                  <a:gd name="T12" fmla="*/ 1304 w 160"/>
                  <a:gd name="T13" fmla="*/ 59 h 335"/>
                  <a:gd name="T14" fmla="*/ 948 w 160"/>
                  <a:gd name="T15" fmla="*/ 0 h 335"/>
                  <a:gd name="T16" fmla="*/ 94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14 w 489"/>
                  <a:gd name="T1" fmla="*/ 119 h 296"/>
                  <a:gd name="T2" fmla="*/ 1272 w 489"/>
                  <a:gd name="T3" fmla="*/ 229 h 296"/>
                  <a:gd name="T4" fmla="*/ 2580 w 489"/>
                  <a:gd name="T5" fmla="*/ 475 h 296"/>
                  <a:gd name="T6" fmla="*/ 3504 w 489"/>
                  <a:gd name="T7" fmla="*/ 842 h 296"/>
                  <a:gd name="T8" fmla="*/ 2596 w 489"/>
                  <a:gd name="T9" fmla="*/ 796 h 296"/>
                  <a:gd name="T10" fmla="*/ 1104 w 489"/>
                  <a:gd name="T11" fmla="*/ 505 h 296"/>
                  <a:gd name="T12" fmla="*/ 397 w 489"/>
                  <a:gd name="T13" fmla="*/ 277 h 296"/>
                  <a:gd name="T14" fmla="*/ 849 w 489"/>
                  <a:gd name="T15" fmla="*/ 564 h 296"/>
                  <a:gd name="T16" fmla="*/ 2165 w 489"/>
                  <a:gd name="T17" fmla="*/ 933 h 296"/>
                  <a:gd name="T18" fmla="*/ 3708 w 489"/>
                  <a:gd name="T19" fmla="*/ 1026 h 296"/>
                  <a:gd name="T20" fmla="*/ 3892 w 489"/>
                  <a:gd name="T21" fmla="*/ 775 h 296"/>
                  <a:gd name="T22" fmla="*/ 3137 w 489"/>
                  <a:gd name="T23" fmla="*/ 416 h 296"/>
                  <a:gd name="T24" fmla="*/ 1352 w 489"/>
                  <a:gd name="T25" fmla="*/ 59 h 296"/>
                  <a:gd name="T26" fmla="*/ 0 w 489"/>
                  <a:gd name="T27" fmla="*/ 0 h 296"/>
                  <a:gd name="T28" fmla="*/ 114 w 489"/>
                  <a:gd name="T29" fmla="*/ 119 h 296"/>
                  <a:gd name="T30" fmla="*/ 114 w 489"/>
                  <a:gd name="T31" fmla="*/ 11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96 w 794"/>
                <a:gd name="T1" fmla="*/ 50 h 414"/>
                <a:gd name="T2" fmla="*/ 176 w 794"/>
                <a:gd name="T3" fmla="*/ 40 h 414"/>
                <a:gd name="T4" fmla="*/ 137 w 794"/>
                <a:gd name="T5" fmla="*/ 26 h 414"/>
                <a:gd name="T6" fmla="*/ 17 w 794"/>
                <a:gd name="T7" fmla="*/ 0 h 414"/>
                <a:gd name="T8" fmla="*/ 6 w 794"/>
                <a:gd name="T9" fmla="*/ 3 h 414"/>
                <a:gd name="T10" fmla="*/ 0 w 794"/>
                <a:gd name="T11" fmla="*/ 11 h 414"/>
                <a:gd name="T12" fmla="*/ 6 w 794"/>
                <a:gd name="T13" fmla="*/ 20 h 414"/>
                <a:gd name="T14" fmla="*/ 141 w 794"/>
                <a:gd name="T15" fmla="*/ 52 h 414"/>
                <a:gd name="T16" fmla="*/ 170 w 794"/>
                <a:gd name="T17" fmla="*/ 49 h 414"/>
                <a:gd name="T18" fmla="*/ 195 w 794"/>
                <a:gd name="T19" fmla="*/ 52 h 414"/>
                <a:gd name="T20" fmla="*/ 196 w 794"/>
                <a:gd name="T21" fmla="*/ 50 h 414"/>
                <a:gd name="T22" fmla="*/ 196 w 794"/>
                <a:gd name="T23" fmla="*/ 5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1 h 821"/>
                <a:gd name="T4" fmla="*/ 6 w 1586"/>
                <a:gd name="T5" fmla="*/ 1 h 821"/>
                <a:gd name="T6" fmla="*/ 6 w 1586"/>
                <a:gd name="T7" fmla="*/ 1 h 821"/>
                <a:gd name="T8" fmla="*/ 6 w 1586"/>
                <a:gd name="T9" fmla="*/ 2 h 821"/>
                <a:gd name="T10" fmla="*/ 5 w 1586"/>
                <a:gd name="T11" fmla="*/ 1 h 821"/>
                <a:gd name="T12" fmla="*/ 4 w 1586"/>
                <a:gd name="T13" fmla="*/ 2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 h 747"/>
                <a:gd name="T2" fmla="*/ 4 w 1049"/>
                <a:gd name="T3" fmla="*/ 1 h 747"/>
                <a:gd name="T4" fmla="*/ 4 w 1049"/>
                <a:gd name="T5" fmla="*/ 1 h 747"/>
                <a:gd name="T6" fmla="*/ 4 w 1049"/>
                <a:gd name="T7" fmla="*/ 1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1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1 h 880"/>
                  <a:gd name="T8" fmla="*/ 4 w 1684"/>
                  <a:gd name="T9" fmla="*/ 2 h 880"/>
                  <a:gd name="T10" fmla="*/ 6 w 1684"/>
                  <a:gd name="T11" fmla="*/ 2 h 880"/>
                  <a:gd name="T12" fmla="*/ 6 w 1684"/>
                  <a:gd name="T13" fmla="*/ 2 h 880"/>
                  <a:gd name="T14" fmla="*/ 7 w 1684"/>
                  <a:gd name="T15" fmla="*/ 2 h 880"/>
                  <a:gd name="T16" fmla="*/ 6 w 1684"/>
                  <a:gd name="T17" fmla="*/ 1 h 880"/>
                  <a:gd name="T18" fmla="*/ 6 w 1684"/>
                  <a:gd name="T19" fmla="*/ 1 h 880"/>
                  <a:gd name="T20" fmla="*/ 5 w 1684"/>
                  <a:gd name="T21" fmla="*/ 1 h 880"/>
                  <a:gd name="T22" fmla="*/ 6 w 1684"/>
                  <a:gd name="T23" fmla="*/ 1 h 880"/>
                  <a:gd name="T24" fmla="*/ 6 w 1684"/>
                  <a:gd name="T25" fmla="*/ 2 h 880"/>
                  <a:gd name="T26" fmla="*/ 6 w 1684"/>
                  <a:gd name="T27" fmla="*/ 1 h 880"/>
                  <a:gd name="T28" fmla="*/ 5 w 1684"/>
                  <a:gd name="T29" fmla="*/ 2 h 880"/>
                  <a:gd name="T30" fmla="*/ 5 w 1684"/>
                  <a:gd name="T31" fmla="*/ 1 h 880"/>
                  <a:gd name="T32" fmla="*/ 5 w 1684"/>
                  <a:gd name="T33" fmla="*/ 1 h 880"/>
                  <a:gd name="T34" fmla="*/ 5 w 1684"/>
                  <a:gd name="T35" fmla="*/ 1 h 880"/>
                  <a:gd name="T36" fmla="*/ 4 w 1684"/>
                  <a:gd name="T37" fmla="*/ 1 h 880"/>
                  <a:gd name="T38" fmla="*/ 4 w 1684"/>
                  <a:gd name="T39" fmla="*/ 1 h 880"/>
                  <a:gd name="T40" fmla="*/ 0 w 1684"/>
                  <a:gd name="T41" fmla="*/ 1 h 880"/>
                  <a:gd name="T42" fmla="*/ 0 w 1684"/>
                  <a:gd name="T43" fmla="*/ 0 h 880"/>
                  <a:gd name="T44" fmla="*/ 0 w 1684"/>
                  <a:gd name="T45" fmla="*/ 0 h 880"/>
                  <a:gd name="T46" fmla="*/ 1 w 1684"/>
                  <a:gd name="T47" fmla="*/ 0 h 880"/>
                  <a:gd name="T48" fmla="*/ 1 w 1684"/>
                  <a:gd name="T49" fmla="*/ 0 h 880"/>
                  <a:gd name="T50" fmla="*/ 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5 w 1190"/>
                  <a:gd name="T3" fmla="*/ 1 h 500"/>
                  <a:gd name="T4" fmla="*/ 4 w 1190"/>
                  <a:gd name="T5" fmla="*/ 1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1 h 335"/>
                  <a:gd name="T8" fmla="*/ 0 w 160"/>
                  <a:gd name="T9" fmla="*/ 1 h 335"/>
                  <a:gd name="T10" fmla="*/ 0 w 160"/>
                  <a:gd name="T11" fmla="*/ 0 h 335"/>
                  <a:gd name="T12" fmla="*/ 1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1 w 489"/>
                  <a:gd name="T3" fmla="*/ 0 h 296"/>
                  <a:gd name="T4" fmla="*/ 1 w 489"/>
                  <a:gd name="T5" fmla="*/ 0 h 296"/>
                  <a:gd name="T6" fmla="*/ 2 w 489"/>
                  <a:gd name="T7" fmla="*/ 0 h 296"/>
                  <a:gd name="T8" fmla="*/ 1 w 489"/>
                  <a:gd name="T9" fmla="*/ 0 h 296"/>
                  <a:gd name="T10" fmla="*/ 1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1 w 489"/>
                  <a:gd name="T17" fmla="*/ 0 h 296"/>
                  <a:gd name="T18" fmla="*/ 2 w 489"/>
                  <a:gd name="T19" fmla="*/ 1 h 296"/>
                  <a:gd name="T20" fmla="*/ 2 w 489"/>
                  <a:gd name="T21" fmla="*/ 0 h 296"/>
                  <a:gd name="T22" fmla="*/ 2 w 489"/>
                  <a:gd name="T23" fmla="*/ 0 h 296"/>
                  <a:gd name="T24" fmla="*/ 1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/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9531-4321-4460-9D02-6DAF1EA6E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F961A-86D8-4959-85C3-EF948A90B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7DE30-D18E-4792-B2CE-90F309D0F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8BD5-B903-496D-BC36-1A5F52146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14B51-97D0-4A86-A98D-388706CEA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18E25-6FED-4549-971A-2625B3DB5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800EC-5D18-48BE-8BA0-2D4B6D791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8EABB-0C60-4C70-B2C1-D9C4E28EB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787C-0A81-4DA5-B694-1298F0E98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3FFB-08B6-4C21-8037-37838771A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B45B-E2FD-4811-8169-947EBBB62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66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C23513-B7CB-4531-AA21-C14F5BBDC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25 w 2177"/>
                <a:gd name="T1" fmla="*/ 20 h 1298"/>
                <a:gd name="T2" fmla="*/ 23 w 2177"/>
                <a:gd name="T3" fmla="*/ 18 h 1298"/>
                <a:gd name="T4" fmla="*/ 21 w 2177"/>
                <a:gd name="T5" fmla="*/ 8 h 1298"/>
                <a:gd name="T6" fmla="*/ 34 w 2177"/>
                <a:gd name="T7" fmla="*/ 6 h 1298"/>
                <a:gd name="T8" fmla="*/ 35 w 2177"/>
                <a:gd name="T9" fmla="*/ 4 h 1298"/>
                <a:gd name="T10" fmla="*/ 33 w 2177"/>
                <a:gd name="T11" fmla="*/ 2 h 1298"/>
                <a:gd name="T12" fmla="*/ 20 w 2177"/>
                <a:gd name="T13" fmla="*/ 4 h 1298"/>
                <a:gd name="T14" fmla="*/ 20 w 2177"/>
                <a:gd name="T15" fmla="*/ 1 h 1298"/>
                <a:gd name="T16" fmla="*/ 17 w 2177"/>
                <a:gd name="T17" fmla="*/ 0 h 1298"/>
                <a:gd name="T18" fmla="*/ 15 w 2177"/>
                <a:gd name="T19" fmla="*/ 1 h 1298"/>
                <a:gd name="T20" fmla="*/ 14 w 2177"/>
                <a:gd name="T21" fmla="*/ 2 h 1298"/>
                <a:gd name="T22" fmla="*/ 15 w 2177"/>
                <a:gd name="T23" fmla="*/ 5 h 1298"/>
                <a:gd name="T24" fmla="*/ 11 w 2177"/>
                <a:gd name="T25" fmla="*/ 7 h 1298"/>
                <a:gd name="T26" fmla="*/ 16 w 2177"/>
                <a:gd name="T27" fmla="*/ 8 h 1298"/>
                <a:gd name="T28" fmla="*/ 18 w 2177"/>
                <a:gd name="T29" fmla="*/ 14 h 1298"/>
                <a:gd name="T30" fmla="*/ 3 w 2177"/>
                <a:gd name="T31" fmla="*/ 8 h 1298"/>
                <a:gd name="T32" fmla="*/ 1 w 2177"/>
                <a:gd name="T33" fmla="*/ 8 h 1298"/>
                <a:gd name="T34" fmla="*/ 0 w 2177"/>
                <a:gd name="T35" fmla="*/ 10 h 1298"/>
                <a:gd name="T36" fmla="*/ 1 w 2177"/>
                <a:gd name="T37" fmla="*/ 13 h 1298"/>
                <a:gd name="T38" fmla="*/ 18 w 2177"/>
                <a:gd name="T39" fmla="*/ 21 h 1298"/>
                <a:gd name="T40" fmla="*/ 22 w 2177"/>
                <a:gd name="T41" fmla="*/ 20 h 1298"/>
                <a:gd name="T42" fmla="*/ 25 w 2177"/>
                <a:gd name="T43" fmla="*/ 21 h 1298"/>
                <a:gd name="T44" fmla="*/ 25 w 2177"/>
                <a:gd name="T45" fmla="*/ 20 h 1298"/>
                <a:gd name="T46" fmla="*/ 25 w 2177"/>
                <a:gd name="T47" fmla="*/ 2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 w 143"/>
                <a:gd name="T3" fmla="*/ 0 h 258"/>
                <a:gd name="T4" fmla="*/ 2 w 143"/>
                <a:gd name="T5" fmla="*/ 4 h 258"/>
                <a:gd name="T6" fmla="*/ 0 w 143"/>
                <a:gd name="T7" fmla="*/ 5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2 w 1586"/>
                <a:gd name="T1" fmla="*/ 0 h 821"/>
                <a:gd name="T2" fmla="*/ 20 w 1586"/>
                <a:gd name="T3" fmla="*/ 8 h 821"/>
                <a:gd name="T4" fmla="*/ 22 w 1586"/>
                <a:gd name="T5" fmla="*/ 9 h 821"/>
                <a:gd name="T6" fmla="*/ 24 w 1586"/>
                <a:gd name="T7" fmla="*/ 12 h 821"/>
                <a:gd name="T8" fmla="*/ 24 w 1586"/>
                <a:gd name="T9" fmla="*/ 12 h 821"/>
                <a:gd name="T10" fmla="*/ 21 w 1586"/>
                <a:gd name="T11" fmla="*/ 12 h 821"/>
                <a:gd name="T12" fmla="*/ 17 w 1586"/>
                <a:gd name="T13" fmla="*/ 12 h 821"/>
                <a:gd name="T14" fmla="*/ 0 w 1586"/>
                <a:gd name="T15" fmla="*/ 4 h 821"/>
                <a:gd name="T16" fmla="*/ 0 w 1586"/>
                <a:gd name="T17" fmla="*/ 2 h 821"/>
                <a:gd name="T18" fmla="*/ 0 w 1586"/>
                <a:gd name="T19" fmla="*/ 0 h 821"/>
                <a:gd name="T20" fmla="*/ 2 w 1586"/>
                <a:gd name="T21" fmla="*/ 0 h 821"/>
                <a:gd name="T22" fmla="*/ 2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6 h 747"/>
                <a:gd name="T2" fmla="*/ 15 w 1049"/>
                <a:gd name="T3" fmla="*/ 12 h 747"/>
                <a:gd name="T4" fmla="*/ 15 w 1049"/>
                <a:gd name="T5" fmla="*/ 9 h 747"/>
                <a:gd name="T6" fmla="*/ 17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6 h 747"/>
                <a:gd name="T14" fmla="*/ 0 w 1049"/>
                <a:gd name="T15" fmla="*/ 6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2 w 272"/>
                <a:gd name="T3" fmla="*/ 0 h 241"/>
                <a:gd name="T4" fmla="*/ 3 w 272"/>
                <a:gd name="T5" fmla="*/ 1 h 241"/>
                <a:gd name="T6" fmla="*/ 4 w 272"/>
                <a:gd name="T7" fmla="*/ 3 h 241"/>
                <a:gd name="T8" fmla="*/ 2 w 272"/>
                <a:gd name="T9" fmla="*/ 3 h 241"/>
                <a:gd name="T10" fmla="*/ 0 w 272"/>
                <a:gd name="T11" fmla="*/ 4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 w 152"/>
                <a:gd name="T1" fmla="*/ 1 h 224"/>
                <a:gd name="T2" fmla="*/ 3 w 152"/>
                <a:gd name="T3" fmla="*/ 4 h 224"/>
                <a:gd name="T4" fmla="*/ 0 w 152"/>
                <a:gd name="T5" fmla="*/ 1 h 224"/>
                <a:gd name="T6" fmla="*/ 2 w 152"/>
                <a:gd name="T7" fmla="*/ 0 h 224"/>
                <a:gd name="T8" fmla="*/ 3 w 152"/>
                <a:gd name="T9" fmla="*/ 1 h 224"/>
                <a:gd name="T10" fmla="*/ 3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 h 764"/>
                <a:gd name="T2" fmla="*/ 2 w 386"/>
                <a:gd name="T3" fmla="*/ 0 h 764"/>
                <a:gd name="T4" fmla="*/ 4 w 386"/>
                <a:gd name="T5" fmla="*/ 1 h 764"/>
                <a:gd name="T6" fmla="*/ 7 w 386"/>
                <a:gd name="T7" fmla="*/ 12 h 764"/>
                <a:gd name="T8" fmla="*/ 5 w 386"/>
                <a:gd name="T9" fmla="*/ 12 h 764"/>
                <a:gd name="T10" fmla="*/ 3 w 386"/>
                <a:gd name="T11" fmla="*/ 11 h 764"/>
                <a:gd name="T12" fmla="*/ 0 w 386"/>
                <a:gd name="T13" fmla="*/ 2 h 764"/>
                <a:gd name="T14" fmla="*/ 0 w 386"/>
                <a:gd name="T15" fmla="*/ 2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1 w 728"/>
                <a:gd name="T1" fmla="*/ 0 h 348"/>
                <a:gd name="T2" fmla="*/ 0 w 728"/>
                <a:gd name="T3" fmla="*/ 2 h 348"/>
                <a:gd name="T4" fmla="*/ 1 w 728"/>
                <a:gd name="T5" fmla="*/ 6 h 348"/>
                <a:gd name="T6" fmla="*/ 12 w 728"/>
                <a:gd name="T7" fmla="*/ 4 h 348"/>
                <a:gd name="T8" fmla="*/ 12 w 728"/>
                <a:gd name="T9" fmla="*/ 1 h 348"/>
                <a:gd name="T10" fmla="*/ 11 w 728"/>
                <a:gd name="T11" fmla="*/ 0 h 348"/>
                <a:gd name="T12" fmla="*/ 1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5 w 312"/>
                <a:gd name="T1" fmla="*/ 0 h 135"/>
                <a:gd name="T2" fmla="*/ 0 w 312"/>
                <a:gd name="T3" fmla="*/ 1 h 135"/>
                <a:gd name="T4" fmla="*/ 5 w 312"/>
                <a:gd name="T5" fmla="*/ 2 h 135"/>
                <a:gd name="T6" fmla="*/ 5 w 312"/>
                <a:gd name="T7" fmla="*/ 0 h 135"/>
                <a:gd name="T8" fmla="*/ 5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 h 175"/>
                    <a:gd name="T2" fmla="*/ 2 w 313"/>
                    <a:gd name="T3" fmla="*/ 0 h 175"/>
                    <a:gd name="T4" fmla="*/ 4 w 313"/>
                    <a:gd name="T5" fmla="*/ 0 h 175"/>
                    <a:gd name="T6" fmla="*/ 5 w 313"/>
                    <a:gd name="T7" fmla="*/ 0 h 175"/>
                    <a:gd name="T8" fmla="*/ 5 w 313"/>
                    <a:gd name="T9" fmla="*/ 1 h 175"/>
                    <a:gd name="T10" fmla="*/ 3 w 313"/>
                    <a:gd name="T11" fmla="*/ 1 h 175"/>
                    <a:gd name="T12" fmla="*/ 2 w 313"/>
                    <a:gd name="T13" fmla="*/ 1 h 175"/>
                    <a:gd name="T14" fmla="*/ 1 w 313"/>
                    <a:gd name="T15" fmla="*/ 2 h 175"/>
                    <a:gd name="T16" fmla="*/ 0 w 313"/>
                    <a:gd name="T17" fmla="*/ 1 h 175"/>
                    <a:gd name="T18" fmla="*/ 0 w 313"/>
                    <a:gd name="T19" fmla="*/ 1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3 w 230"/>
                    <a:gd name="T3" fmla="*/ 5 h 266"/>
                    <a:gd name="T4" fmla="*/ 4 w 230"/>
                    <a:gd name="T5" fmla="*/ 4 h 266"/>
                    <a:gd name="T6" fmla="*/ 4 w 230"/>
                    <a:gd name="T7" fmla="*/ 1 h 266"/>
                    <a:gd name="T8" fmla="*/ 3 w 230"/>
                    <a:gd name="T9" fmla="*/ 0 h 266"/>
                    <a:gd name="T10" fmla="*/ 3 w 230"/>
                    <a:gd name="T11" fmla="*/ 4 h 266"/>
                    <a:gd name="T12" fmla="*/ 2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2 h 234"/>
                    <a:gd name="T4" fmla="*/ 0 w 87"/>
                    <a:gd name="T5" fmla="*/ 3 h 234"/>
                    <a:gd name="T6" fmla="*/ 0 w 87"/>
                    <a:gd name="T7" fmla="*/ 4 h 234"/>
                    <a:gd name="T8" fmla="*/ 1 w 87"/>
                    <a:gd name="T9" fmla="*/ 4 h 234"/>
                    <a:gd name="T10" fmla="*/ 1 w 87"/>
                    <a:gd name="T11" fmla="*/ 2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 w 1190"/>
                  <a:gd name="T1" fmla="*/ 0 h 500"/>
                  <a:gd name="T2" fmla="*/ 19 w 1190"/>
                  <a:gd name="T3" fmla="*/ 8 h 500"/>
                  <a:gd name="T4" fmla="*/ 17 w 1190"/>
                  <a:gd name="T5" fmla="*/ 8 h 500"/>
                  <a:gd name="T6" fmla="*/ 0 w 1190"/>
                  <a:gd name="T7" fmla="*/ 1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2 w 489"/>
                  <a:gd name="T3" fmla="*/ 2 h 296"/>
                  <a:gd name="T4" fmla="*/ 5 w 489"/>
                  <a:gd name="T5" fmla="*/ 3 h 296"/>
                  <a:gd name="T6" fmla="*/ 6 w 489"/>
                  <a:gd name="T7" fmla="*/ 4 h 296"/>
                  <a:gd name="T8" fmla="*/ 5 w 489"/>
                  <a:gd name="T9" fmla="*/ 4 h 296"/>
                  <a:gd name="T10" fmla="*/ 2 w 489"/>
                  <a:gd name="T11" fmla="*/ 3 h 296"/>
                  <a:gd name="T12" fmla="*/ 0 w 489"/>
                  <a:gd name="T13" fmla="*/ 2 h 296"/>
                  <a:gd name="T14" fmla="*/ 1 w 489"/>
                  <a:gd name="T15" fmla="*/ 3 h 296"/>
                  <a:gd name="T16" fmla="*/ 4 w 489"/>
                  <a:gd name="T17" fmla="*/ 5 h 296"/>
                  <a:gd name="T18" fmla="*/ 7 w 489"/>
                  <a:gd name="T19" fmla="*/ 5 h 296"/>
                  <a:gd name="T20" fmla="*/ 7 w 489"/>
                  <a:gd name="T21" fmla="*/ 4 h 296"/>
                  <a:gd name="T22" fmla="*/ 6 w 489"/>
                  <a:gd name="T23" fmla="*/ 2 h 296"/>
                  <a:gd name="T24" fmla="*/ 2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2 w 213"/>
                  <a:gd name="T3" fmla="*/ 0 h 478"/>
                  <a:gd name="T4" fmla="*/ 2 w 213"/>
                  <a:gd name="T5" fmla="*/ 3 h 478"/>
                  <a:gd name="T6" fmla="*/ 2 w 213"/>
                  <a:gd name="T7" fmla="*/ 5 h 478"/>
                  <a:gd name="T8" fmla="*/ 4 w 213"/>
                  <a:gd name="T9" fmla="*/ 7 h 478"/>
                  <a:gd name="T10" fmla="*/ 2 w 213"/>
                  <a:gd name="T11" fmla="*/ 7 h 478"/>
                  <a:gd name="T12" fmla="*/ 1 w 213"/>
                  <a:gd name="T13" fmla="*/ 5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 w 150"/>
                    <a:gd name="T1" fmla="*/ 0 h 173"/>
                    <a:gd name="T2" fmla="*/ 1 w 150"/>
                    <a:gd name="T3" fmla="*/ 2 h 173"/>
                    <a:gd name="T4" fmla="*/ 0 w 150"/>
                    <a:gd name="T5" fmla="*/ 3 h 173"/>
                    <a:gd name="T6" fmla="*/ 2 w 150"/>
                    <a:gd name="T7" fmla="*/ 3 h 173"/>
                    <a:gd name="T8" fmla="*/ 2 w 150"/>
                    <a:gd name="T9" fmla="*/ 2 h 173"/>
                    <a:gd name="T10" fmla="*/ 3 w 150"/>
                    <a:gd name="T11" fmla="*/ 1 h 173"/>
                    <a:gd name="T12" fmla="*/ 2 w 150"/>
                    <a:gd name="T13" fmla="*/ 0 h 173"/>
                    <a:gd name="T14" fmla="*/ 2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4 h 880"/>
                    <a:gd name="T6" fmla="*/ 2 w 1684"/>
                    <a:gd name="T7" fmla="*/ 6 h 880"/>
                    <a:gd name="T8" fmla="*/ 19 w 1684"/>
                    <a:gd name="T9" fmla="*/ 14 h 880"/>
                    <a:gd name="T10" fmla="*/ 23 w 1684"/>
                    <a:gd name="T11" fmla="*/ 14 h 880"/>
                    <a:gd name="T12" fmla="*/ 26 w 1684"/>
                    <a:gd name="T13" fmla="*/ 14 h 880"/>
                    <a:gd name="T14" fmla="*/ 27 w 1684"/>
                    <a:gd name="T15" fmla="*/ 13 h 880"/>
                    <a:gd name="T16" fmla="*/ 24 w 1684"/>
                    <a:gd name="T17" fmla="*/ 11 h 880"/>
                    <a:gd name="T18" fmla="*/ 23 w 1684"/>
                    <a:gd name="T19" fmla="*/ 8 h 880"/>
                    <a:gd name="T20" fmla="*/ 22 w 1684"/>
                    <a:gd name="T21" fmla="*/ 9 h 880"/>
                    <a:gd name="T22" fmla="*/ 23 w 1684"/>
                    <a:gd name="T23" fmla="*/ 11 h 880"/>
                    <a:gd name="T24" fmla="*/ 25 w 1684"/>
                    <a:gd name="T25" fmla="*/ 13 h 880"/>
                    <a:gd name="T26" fmla="*/ 23 w 1684"/>
                    <a:gd name="T27" fmla="*/ 13 h 880"/>
                    <a:gd name="T28" fmla="*/ 20 w 1684"/>
                    <a:gd name="T29" fmla="*/ 13 h 880"/>
                    <a:gd name="T30" fmla="*/ 20 w 1684"/>
                    <a:gd name="T31" fmla="*/ 11 h 880"/>
                    <a:gd name="T32" fmla="*/ 21 w 1684"/>
                    <a:gd name="T33" fmla="*/ 9 h 880"/>
                    <a:gd name="T34" fmla="*/ 20 w 1684"/>
                    <a:gd name="T35" fmla="*/ 9 h 880"/>
                    <a:gd name="T36" fmla="*/ 19 w 1684"/>
                    <a:gd name="T37" fmla="*/ 11 h 880"/>
                    <a:gd name="T38" fmla="*/ 18 w 1684"/>
                    <a:gd name="T39" fmla="*/ 13 h 880"/>
                    <a:gd name="T40" fmla="*/ 2 w 1684"/>
                    <a:gd name="T41" fmla="*/ 5 h 880"/>
                    <a:gd name="T42" fmla="*/ 2 w 1684"/>
                    <a:gd name="T43" fmla="*/ 4 h 880"/>
                    <a:gd name="T44" fmla="*/ 2 w 1684"/>
                    <a:gd name="T45" fmla="*/ 2 h 880"/>
                    <a:gd name="T46" fmla="*/ 4 w 1684"/>
                    <a:gd name="T47" fmla="*/ 0 h 880"/>
                    <a:gd name="T48" fmla="*/ 3 w 1684"/>
                    <a:gd name="T49" fmla="*/ 0 h 880"/>
                    <a:gd name="T50" fmla="*/ 3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 w 160"/>
                    <a:gd name="T1" fmla="*/ 0 h 335"/>
                    <a:gd name="T2" fmla="*/ 1 w 160"/>
                    <a:gd name="T3" fmla="*/ 1 h 335"/>
                    <a:gd name="T4" fmla="*/ 0 w 160"/>
                    <a:gd name="T5" fmla="*/ 3 h 335"/>
                    <a:gd name="T6" fmla="*/ 1 w 160"/>
                    <a:gd name="T7" fmla="*/ 4 h 335"/>
                    <a:gd name="T8" fmla="*/ 2 w 160"/>
                    <a:gd name="T9" fmla="*/ 5 h 335"/>
                    <a:gd name="T10" fmla="*/ 2 w 160"/>
                    <a:gd name="T11" fmla="*/ 2 h 335"/>
                    <a:gd name="T12" fmla="*/ 3 w 160"/>
                    <a:gd name="T13" fmla="*/ 0 h 335"/>
                    <a:gd name="T14" fmla="*/ 2 w 160"/>
                    <a:gd name="T15" fmla="*/ 0 h 335"/>
                    <a:gd name="T16" fmla="*/ 2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4 w 642"/>
                    <a:gd name="T1" fmla="*/ 14 h 1188"/>
                    <a:gd name="T2" fmla="*/ 0 w 642"/>
                    <a:gd name="T3" fmla="*/ 2 h 1188"/>
                    <a:gd name="T4" fmla="*/ 2 w 642"/>
                    <a:gd name="T5" fmla="*/ 1 h 1188"/>
                    <a:gd name="T6" fmla="*/ 5 w 642"/>
                    <a:gd name="T7" fmla="*/ 0 h 1188"/>
                    <a:gd name="T8" fmla="*/ 7 w 642"/>
                    <a:gd name="T9" fmla="*/ 1 h 1188"/>
                    <a:gd name="T10" fmla="*/ 11 w 642"/>
                    <a:gd name="T11" fmla="*/ 19 h 1188"/>
                    <a:gd name="T12" fmla="*/ 9 w 642"/>
                    <a:gd name="T13" fmla="*/ 18 h 1188"/>
                    <a:gd name="T14" fmla="*/ 6 w 642"/>
                    <a:gd name="T15" fmla="*/ 2 h 1188"/>
                    <a:gd name="T16" fmla="*/ 4 w 642"/>
                    <a:gd name="T17" fmla="*/ 1 h 1188"/>
                    <a:gd name="T18" fmla="*/ 2 w 642"/>
                    <a:gd name="T19" fmla="*/ 2 h 1188"/>
                    <a:gd name="T20" fmla="*/ 2 w 642"/>
                    <a:gd name="T21" fmla="*/ 3 h 1188"/>
                    <a:gd name="T22" fmla="*/ 5 w 642"/>
                    <a:gd name="T23" fmla="*/ 15 h 1188"/>
                    <a:gd name="T24" fmla="*/ 4 w 642"/>
                    <a:gd name="T25" fmla="*/ 14 h 1188"/>
                    <a:gd name="T26" fmla="*/ 4 w 642"/>
                    <a:gd name="T27" fmla="*/ 1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2 w 192"/>
                    <a:gd name="T3" fmla="*/ 4 h 504"/>
                    <a:gd name="T4" fmla="*/ 2 w 192"/>
                    <a:gd name="T5" fmla="*/ 5 h 504"/>
                    <a:gd name="T6" fmla="*/ 2 w 192"/>
                    <a:gd name="T7" fmla="*/ 8 h 504"/>
                    <a:gd name="T8" fmla="*/ 3 w 192"/>
                    <a:gd name="T9" fmla="*/ 8 h 504"/>
                    <a:gd name="T10" fmla="*/ 3 w 192"/>
                    <a:gd name="T11" fmla="*/ 6 h 504"/>
                    <a:gd name="T12" fmla="*/ 3 w 192"/>
                    <a:gd name="T13" fmla="*/ 4 h 504"/>
                    <a:gd name="T14" fmla="*/ 2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5 w 390"/>
                    <a:gd name="T1" fmla="*/ 0 h 269"/>
                    <a:gd name="T2" fmla="*/ 5 w 390"/>
                    <a:gd name="T3" fmla="*/ 1 h 269"/>
                    <a:gd name="T4" fmla="*/ 4 w 390"/>
                    <a:gd name="T5" fmla="*/ 2 h 269"/>
                    <a:gd name="T6" fmla="*/ 0 w 390"/>
                    <a:gd name="T7" fmla="*/ 3 h 269"/>
                    <a:gd name="T8" fmla="*/ 0 w 390"/>
                    <a:gd name="T9" fmla="*/ 4 h 269"/>
                    <a:gd name="T10" fmla="*/ 5 w 390"/>
                    <a:gd name="T11" fmla="*/ 4 h 269"/>
                    <a:gd name="T12" fmla="*/ 5 w 390"/>
                    <a:gd name="T13" fmla="*/ 5 h 269"/>
                    <a:gd name="T14" fmla="*/ 7 w 390"/>
                    <a:gd name="T15" fmla="*/ 5 h 269"/>
                    <a:gd name="T16" fmla="*/ 6 w 390"/>
                    <a:gd name="T17" fmla="*/ 3 h 269"/>
                    <a:gd name="T18" fmla="*/ 2 w 390"/>
                    <a:gd name="T19" fmla="*/ 3 h 269"/>
                    <a:gd name="T20" fmla="*/ 6 w 390"/>
                    <a:gd name="T21" fmla="*/ 2 h 269"/>
                    <a:gd name="T22" fmla="*/ 5 w 390"/>
                    <a:gd name="T23" fmla="*/ 0 h 269"/>
                    <a:gd name="T24" fmla="*/ 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 h 424"/>
                    <a:gd name="T2" fmla="*/ 14 w 941"/>
                    <a:gd name="T3" fmla="*/ 0 h 424"/>
                    <a:gd name="T4" fmla="*/ 15 w 941"/>
                    <a:gd name="T5" fmla="*/ 2 h 424"/>
                    <a:gd name="T6" fmla="*/ 15 w 941"/>
                    <a:gd name="T7" fmla="*/ 3 h 424"/>
                    <a:gd name="T8" fmla="*/ 15 w 941"/>
                    <a:gd name="T9" fmla="*/ 5 h 424"/>
                    <a:gd name="T10" fmla="*/ 1 w 941"/>
                    <a:gd name="T11" fmla="*/ 7 h 424"/>
                    <a:gd name="T12" fmla="*/ 1 w 941"/>
                    <a:gd name="T13" fmla="*/ 6 h 424"/>
                    <a:gd name="T14" fmla="*/ 14 w 941"/>
                    <a:gd name="T15" fmla="*/ 4 h 424"/>
                    <a:gd name="T16" fmla="*/ 14 w 941"/>
                    <a:gd name="T17" fmla="*/ 3 h 424"/>
                    <a:gd name="T18" fmla="*/ 14 w 941"/>
                    <a:gd name="T19" fmla="*/ 1 h 424"/>
                    <a:gd name="T20" fmla="*/ 0 w 941"/>
                    <a:gd name="T21" fmla="*/ 3 h 424"/>
                    <a:gd name="T22" fmla="*/ 0 w 941"/>
                    <a:gd name="T23" fmla="*/ 3 h 424"/>
                    <a:gd name="T24" fmla="*/ 0 w 941"/>
                    <a:gd name="T25" fmla="*/ 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 h 173"/>
                    <a:gd name="T2" fmla="*/ 2 w 488"/>
                    <a:gd name="T3" fmla="*/ 2 h 173"/>
                    <a:gd name="T4" fmla="*/ 4 w 488"/>
                    <a:gd name="T5" fmla="*/ 2 h 173"/>
                    <a:gd name="T6" fmla="*/ 7 w 488"/>
                    <a:gd name="T7" fmla="*/ 1 h 173"/>
                    <a:gd name="T8" fmla="*/ 8 w 488"/>
                    <a:gd name="T9" fmla="*/ 0 h 173"/>
                    <a:gd name="T10" fmla="*/ 7 w 488"/>
                    <a:gd name="T11" fmla="*/ 0 h 173"/>
                    <a:gd name="T12" fmla="*/ 4 w 488"/>
                    <a:gd name="T13" fmla="*/ 0 h 173"/>
                    <a:gd name="T14" fmla="*/ 2 w 488"/>
                    <a:gd name="T15" fmla="*/ 0 h 173"/>
                    <a:gd name="T16" fmla="*/ 1 w 488"/>
                    <a:gd name="T17" fmla="*/ 1 h 173"/>
                    <a:gd name="T18" fmla="*/ 2 w 488"/>
                    <a:gd name="T19" fmla="*/ 1 h 173"/>
                    <a:gd name="T20" fmla="*/ 5 w 488"/>
                    <a:gd name="T21" fmla="*/ 0 h 173"/>
                    <a:gd name="T22" fmla="*/ 7 w 488"/>
                    <a:gd name="T23" fmla="*/ 0 h 173"/>
                    <a:gd name="T24" fmla="*/ 5 w 488"/>
                    <a:gd name="T25" fmla="*/ 1 h 173"/>
                    <a:gd name="T26" fmla="*/ 3 w 488"/>
                    <a:gd name="T27" fmla="*/ 1 h 173"/>
                    <a:gd name="T28" fmla="*/ 0 w 488"/>
                    <a:gd name="T29" fmla="*/ 1 h 173"/>
                    <a:gd name="T30" fmla="*/ 0 w 488"/>
                    <a:gd name="T31" fmla="*/ 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22 h 3266"/>
                <a:gd name="T2" fmla="*/ 0 w 772"/>
                <a:gd name="T3" fmla="*/ 21 h 3266"/>
                <a:gd name="T4" fmla="*/ 0 w 772"/>
                <a:gd name="T5" fmla="*/ 19 h 3266"/>
                <a:gd name="T6" fmla="*/ 0 w 772"/>
                <a:gd name="T7" fmla="*/ 18 h 3266"/>
                <a:gd name="T8" fmla="*/ 0 w 772"/>
                <a:gd name="T9" fmla="*/ 16 h 3266"/>
                <a:gd name="T10" fmla="*/ 0 w 772"/>
                <a:gd name="T11" fmla="*/ 14 h 3266"/>
                <a:gd name="T12" fmla="*/ 0 w 772"/>
                <a:gd name="T13" fmla="*/ 14 h 3266"/>
                <a:gd name="T14" fmla="*/ 0 w 772"/>
                <a:gd name="T15" fmla="*/ 13 h 3266"/>
                <a:gd name="T16" fmla="*/ 0 w 772"/>
                <a:gd name="T17" fmla="*/ 12 h 3266"/>
                <a:gd name="T18" fmla="*/ 0 w 772"/>
                <a:gd name="T19" fmla="*/ 11 h 3266"/>
                <a:gd name="T20" fmla="*/ 0 w 772"/>
                <a:gd name="T21" fmla="*/ 8 h 3266"/>
                <a:gd name="T22" fmla="*/ 0 w 772"/>
                <a:gd name="T23" fmla="*/ 7 h 3266"/>
                <a:gd name="T24" fmla="*/ 0 w 772"/>
                <a:gd name="T25" fmla="*/ 5 h 3266"/>
                <a:gd name="T26" fmla="*/ 0 w 772"/>
                <a:gd name="T27" fmla="*/ 4 h 3266"/>
                <a:gd name="T28" fmla="*/ 0 w 772"/>
                <a:gd name="T29" fmla="*/ 3 h 3266"/>
                <a:gd name="T30" fmla="*/ 0 w 772"/>
                <a:gd name="T31" fmla="*/ 0 h 3266"/>
                <a:gd name="T32" fmla="*/ 0 w 772"/>
                <a:gd name="T33" fmla="*/ 3 h 3266"/>
                <a:gd name="T34" fmla="*/ 0 w 772"/>
                <a:gd name="T35" fmla="*/ 4 h 3266"/>
                <a:gd name="T36" fmla="*/ 0 w 772"/>
                <a:gd name="T37" fmla="*/ 5 h 3266"/>
                <a:gd name="T38" fmla="*/ 0 w 772"/>
                <a:gd name="T39" fmla="*/ 6 h 3266"/>
                <a:gd name="T40" fmla="*/ 0 w 772"/>
                <a:gd name="T41" fmla="*/ 7 h 3266"/>
                <a:gd name="T42" fmla="*/ 0 w 772"/>
                <a:gd name="T43" fmla="*/ 9 h 3266"/>
                <a:gd name="T44" fmla="*/ 0 w 772"/>
                <a:gd name="T45" fmla="*/ 11 h 3266"/>
                <a:gd name="T46" fmla="*/ 0 w 772"/>
                <a:gd name="T47" fmla="*/ 13 h 3266"/>
                <a:gd name="T48" fmla="*/ 0 w 772"/>
                <a:gd name="T49" fmla="*/ 14 h 3266"/>
                <a:gd name="T50" fmla="*/ 0 w 772"/>
                <a:gd name="T51" fmla="*/ 15 h 3266"/>
                <a:gd name="T52" fmla="*/ 0 w 772"/>
                <a:gd name="T53" fmla="*/ 17 h 3266"/>
                <a:gd name="T54" fmla="*/ 0 w 772"/>
                <a:gd name="T55" fmla="*/ 19 h 3266"/>
                <a:gd name="T56" fmla="*/ 0 w 772"/>
                <a:gd name="T57" fmla="*/ 21 h 3266"/>
                <a:gd name="T58" fmla="*/ 0 w 772"/>
                <a:gd name="T59" fmla="*/ 22 h 3266"/>
                <a:gd name="T60" fmla="*/ 0 w 772"/>
                <a:gd name="T61" fmla="*/ 23 h 3266"/>
                <a:gd name="T62" fmla="*/ 0 w 772"/>
                <a:gd name="T63" fmla="*/ 22 h 3266"/>
                <a:gd name="T64" fmla="*/ 0 w 772"/>
                <a:gd name="T65" fmla="*/ 22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50 h 3266"/>
                <a:gd name="T2" fmla="*/ 0 w 772"/>
                <a:gd name="T3" fmla="*/ 47 h 3266"/>
                <a:gd name="T4" fmla="*/ 0 w 772"/>
                <a:gd name="T5" fmla="*/ 44 h 3266"/>
                <a:gd name="T6" fmla="*/ 0 w 772"/>
                <a:gd name="T7" fmla="*/ 40 h 3266"/>
                <a:gd name="T8" fmla="*/ 0 w 772"/>
                <a:gd name="T9" fmla="*/ 36 h 3266"/>
                <a:gd name="T10" fmla="*/ 0 w 772"/>
                <a:gd name="T11" fmla="*/ 33 h 3266"/>
                <a:gd name="T12" fmla="*/ 0 w 772"/>
                <a:gd name="T13" fmla="*/ 31 h 3266"/>
                <a:gd name="T14" fmla="*/ 0 w 772"/>
                <a:gd name="T15" fmla="*/ 30 h 3266"/>
                <a:gd name="T16" fmla="*/ 0 w 772"/>
                <a:gd name="T17" fmla="*/ 28 h 3266"/>
                <a:gd name="T18" fmla="*/ 0 w 772"/>
                <a:gd name="T19" fmla="*/ 25 h 3266"/>
                <a:gd name="T20" fmla="*/ 0 w 772"/>
                <a:gd name="T21" fmla="*/ 19 h 3266"/>
                <a:gd name="T22" fmla="*/ 0 w 772"/>
                <a:gd name="T23" fmla="*/ 15 h 3266"/>
                <a:gd name="T24" fmla="*/ 0 w 772"/>
                <a:gd name="T25" fmla="*/ 12 h 3266"/>
                <a:gd name="T26" fmla="*/ 0 w 772"/>
                <a:gd name="T27" fmla="*/ 10 h 3266"/>
                <a:gd name="T28" fmla="*/ 0 w 772"/>
                <a:gd name="T29" fmla="*/ 7 h 3266"/>
                <a:gd name="T30" fmla="*/ 0 w 772"/>
                <a:gd name="T31" fmla="*/ 0 h 3266"/>
                <a:gd name="T32" fmla="*/ 0 w 772"/>
                <a:gd name="T33" fmla="*/ 6 h 3266"/>
                <a:gd name="T34" fmla="*/ 0 w 772"/>
                <a:gd name="T35" fmla="*/ 10 h 3266"/>
                <a:gd name="T36" fmla="*/ 0 w 772"/>
                <a:gd name="T37" fmla="*/ 12 h 3266"/>
                <a:gd name="T38" fmla="*/ 0 w 772"/>
                <a:gd name="T39" fmla="*/ 14 h 3266"/>
                <a:gd name="T40" fmla="*/ 0 w 772"/>
                <a:gd name="T41" fmla="*/ 17 h 3266"/>
                <a:gd name="T42" fmla="*/ 0 w 772"/>
                <a:gd name="T43" fmla="*/ 20 h 3266"/>
                <a:gd name="T44" fmla="*/ 0 w 772"/>
                <a:gd name="T45" fmla="*/ 26 h 3266"/>
                <a:gd name="T46" fmla="*/ 0 w 772"/>
                <a:gd name="T47" fmla="*/ 30 h 3266"/>
                <a:gd name="T48" fmla="*/ 0 w 772"/>
                <a:gd name="T49" fmla="*/ 33 h 3266"/>
                <a:gd name="T50" fmla="*/ 0 w 772"/>
                <a:gd name="T51" fmla="*/ 35 h 3266"/>
                <a:gd name="T52" fmla="*/ 0 w 772"/>
                <a:gd name="T53" fmla="*/ 39 h 3266"/>
                <a:gd name="T54" fmla="*/ 0 w 772"/>
                <a:gd name="T55" fmla="*/ 43 h 3266"/>
                <a:gd name="T56" fmla="*/ 0 w 772"/>
                <a:gd name="T57" fmla="*/ 47 h 3266"/>
                <a:gd name="T58" fmla="*/ 0 w 772"/>
                <a:gd name="T59" fmla="*/ 50 h 3266"/>
                <a:gd name="T60" fmla="*/ 0 w 772"/>
                <a:gd name="T61" fmla="*/ 52 h 3266"/>
                <a:gd name="T62" fmla="*/ 0 w 772"/>
                <a:gd name="T63" fmla="*/ 50 h 3266"/>
                <a:gd name="T64" fmla="*/ 0 w 772"/>
                <a:gd name="T65" fmla="*/ 5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1 h 806"/>
                  <a:gd name="T4" fmla="*/ 0 w 245"/>
                  <a:gd name="T5" fmla="*/ 2 h 806"/>
                  <a:gd name="T6" fmla="*/ 0 w 245"/>
                  <a:gd name="T7" fmla="*/ 2 h 806"/>
                  <a:gd name="T8" fmla="*/ 0 w 245"/>
                  <a:gd name="T9" fmla="*/ 1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1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1" y="329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1 h 1230"/>
                    <a:gd name="T4" fmla="*/ 0 w 1064"/>
                    <a:gd name="T5" fmla="*/ 1 h 1230"/>
                    <a:gd name="T6" fmla="*/ 0 w 1064"/>
                    <a:gd name="T7" fmla="*/ 2 h 1230"/>
                    <a:gd name="T8" fmla="*/ 0 w 1064"/>
                    <a:gd name="T9" fmla="*/ 2 h 1230"/>
                    <a:gd name="T10" fmla="*/ 0 w 1064"/>
                    <a:gd name="T11" fmla="*/ 2 h 1230"/>
                    <a:gd name="T12" fmla="*/ 0 w 1064"/>
                    <a:gd name="T13" fmla="*/ 2 h 1230"/>
                    <a:gd name="T14" fmla="*/ 0 w 1064"/>
                    <a:gd name="T15" fmla="*/ 1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1 h 1230"/>
                    <a:gd name="T28" fmla="*/ 0 w 1064"/>
                    <a:gd name="T29" fmla="*/ 1 h 1230"/>
                    <a:gd name="T30" fmla="*/ 0 w 1064"/>
                    <a:gd name="T31" fmla="*/ 2 h 1230"/>
                    <a:gd name="T32" fmla="*/ 0 w 1064"/>
                    <a:gd name="T33" fmla="*/ 2 h 1230"/>
                    <a:gd name="T34" fmla="*/ 0 w 1064"/>
                    <a:gd name="T35" fmla="*/ 2 h 1230"/>
                    <a:gd name="T36" fmla="*/ 0 w 1064"/>
                    <a:gd name="T37" fmla="*/ 1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1" y="179"/>
                  <a:ext cx="505" cy="898"/>
                </a:xfrm>
                <a:custGeom>
                  <a:avLst/>
                  <a:gdLst>
                    <a:gd name="T0" fmla="*/ 1 w 2002"/>
                    <a:gd name="T1" fmla="*/ 0 h 2521"/>
                    <a:gd name="T2" fmla="*/ 0 w 2002"/>
                    <a:gd name="T3" fmla="*/ 5 h 2521"/>
                    <a:gd name="T4" fmla="*/ 0 w 2002"/>
                    <a:gd name="T5" fmla="*/ 5 h 2521"/>
                    <a:gd name="T6" fmla="*/ 1 w 2002"/>
                    <a:gd name="T7" fmla="*/ 0 h 2521"/>
                    <a:gd name="T8" fmla="*/ 1 w 2002"/>
                    <a:gd name="T9" fmla="*/ 0 h 2521"/>
                    <a:gd name="T10" fmla="*/ 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6 h 3771"/>
                    <a:gd name="T2" fmla="*/ 0 w 3007"/>
                    <a:gd name="T3" fmla="*/ 6 h 3771"/>
                    <a:gd name="T4" fmla="*/ 0 w 3007"/>
                    <a:gd name="T5" fmla="*/ 6 h 3771"/>
                    <a:gd name="T6" fmla="*/ 0 w 3007"/>
                    <a:gd name="T7" fmla="*/ 6 h 3771"/>
                    <a:gd name="T8" fmla="*/ 0 w 3007"/>
                    <a:gd name="T9" fmla="*/ 5 h 3771"/>
                    <a:gd name="T10" fmla="*/ 0 w 3007"/>
                    <a:gd name="T11" fmla="*/ 6 h 3771"/>
                    <a:gd name="T12" fmla="*/ 0 w 3007"/>
                    <a:gd name="T13" fmla="*/ 6 h 3771"/>
                    <a:gd name="T14" fmla="*/ 1 w 3007"/>
                    <a:gd name="T15" fmla="*/ 1 h 3771"/>
                    <a:gd name="T16" fmla="*/ 1 w 3007"/>
                    <a:gd name="T17" fmla="*/ 0 h 3771"/>
                    <a:gd name="T18" fmla="*/ 1 w 3007"/>
                    <a:gd name="T19" fmla="*/ 0 h 3771"/>
                    <a:gd name="T20" fmla="*/ 1 w 3007"/>
                    <a:gd name="T21" fmla="*/ 0 h 3771"/>
                    <a:gd name="T22" fmla="*/ 1 w 3007"/>
                    <a:gd name="T23" fmla="*/ 1 h 3771"/>
                    <a:gd name="T24" fmla="*/ 0 w 3007"/>
                    <a:gd name="T25" fmla="*/ 7 h 3771"/>
                    <a:gd name="T26" fmla="*/ 0 w 3007"/>
                    <a:gd name="T27" fmla="*/ 7 h 3771"/>
                    <a:gd name="T28" fmla="*/ 0 w 3007"/>
                    <a:gd name="T29" fmla="*/ 8 h 3771"/>
                    <a:gd name="T30" fmla="*/ 0 w 3007"/>
                    <a:gd name="T31" fmla="*/ 7 h 3771"/>
                    <a:gd name="T32" fmla="*/ 0 w 3007"/>
                    <a:gd name="T33" fmla="*/ 7 h 3771"/>
                    <a:gd name="T34" fmla="*/ 0 w 3007"/>
                    <a:gd name="T35" fmla="*/ 7 h 3771"/>
                    <a:gd name="T36" fmla="*/ 0 w 3007"/>
                    <a:gd name="T37" fmla="*/ 7 h 3771"/>
                    <a:gd name="T38" fmla="*/ 0 w 3007"/>
                    <a:gd name="T39" fmla="*/ 6 h 3771"/>
                    <a:gd name="T40" fmla="*/ 0 w 3007"/>
                    <a:gd name="T41" fmla="*/ 7 h 3771"/>
                    <a:gd name="T42" fmla="*/ 0 w 3007"/>
                    <a:gd name="T43" fmla="*/ 6 h 3771"/>
                    <a:gd name="T44" fmla="*/ 0 w 3007"/>
                    <a:gd name="T45" fmla="*/ 7 h 3771"/>
                    <a:gd name="T46" fmla="*/ 0 w 3007"/>
                    <a:gd name="T47" fmla="*/ 6 h 3771"/>
                    <a:gd name="T48" fmla="*/ 0 w 3007"/>
                    <a:gd name="T49" fmla="*/ 6 h 3771"/>
                    <a:gd name="T50" fmla="*/ 0 w 3007"/>
                    <a:gd name="T51" fmla="*/ 6 h 3771"/>
                    <a:gd name="T52" fmla="*/ 0 w 3007"/>
                    <a:gd name="T53" fmla="*/ 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0" y="894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1 h 342"/>
                    <a:gd name="T6" fmla="*/ 0 w 673"/>
                    <a:gd name="T7" fmla="*/ 1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3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1 h 403"/>
                    <a:gd name="T6" fmla="*/ 0 w 716"/>
                    <a:gd name="T7" fmla="*/ 1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1 h 411"/>
                    <a:gd name="T6" fmla="*/ 0 w 717"/>
                    <a:gd name="T7" fmla="*/ 1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0" y="139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1 h 386"/>
                    <a:gd name="T6" fmla="*/ 0 w 709"/>
                    <a:gd name="T7" fmla="*/ 1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G00040_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12192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835697" y="3765400"/>
            <a:ext cx="2952328" cy="300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7789" y="1268308"/>
            <a:ext cx="8820472" cy="1712913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endParaRPr lang="ru-RU" sz="2800" b="1" kern="0" dirty="0" smtClean="0">
              <a:solidFill>
                <a:srgbClr val="7030A0"/>
              </a:solidFill>
            </a:endParaRPr>
          </a:p>
          <a:p>
            <a:pPr eaLnBrk="1" hangingPunct="1">
              <a:defRPr/>
            </a:pPr>
            <a:r>
              <a:rPr lang="ru-RU" sz="2800" b="1" kern="0" dirty="0" smtClean="0">
                <a:solidFill>
                  <a:srgbClr val="7030A0"/>
                </a:solidFill>
              </a:rPr>
              <a:t> </a:t>
            </a:r>
            <a:r>
              <a:rPr lang="ru-RU" sz="3600" b="1" kern="0" dirty="0" smtClean="0">
                <a:solidFill>
                  <a:srgbClr val="7030A0"/>
                </a:solidFill>
              </a:rPr>
              <a:t/>
            </a:r>
            <a:br>
              <a:rPr lang="ru-RU" sz="3600" b="1" kern="0" dirty="0" smtClean="0">
                <a:solidFill>
                  <a:srgbClr val="7030A0"/>
                </a:solidFill>
              </a:rPr>
            </a:br>
            <a:r>
              <a:rPr lang="ru-RU" sz="3600" b="1" kern="0" dirty="0" smtClean="0">
                <a:solidFill>
                  <a:srgbClr val="FF0000"/>
                </a:solidFill>
              </a:rPr>
              <a:t>«Психологическая </a:t>
            </a:r>
          </a:p>
          <a:p>
            <a:pPr eaLnBrk="1" hangingPunct="1">
              <a:defRPr/>
            </a:pPr>
            <a:r>
              <a:rPr lang="ru-RU" sz="3600" b="1" kern="0" dirty="0" smtClean="0">
                <a:solidFill>
                  <a:srgbClr val="FF0000"/>
                </a:solidFill>
              </a:rPr>
              <a:t>готовность детей </a:t>
            </a:r>
          </a:p>
          <a:p>
            <a:pPr eaLnBrk="1" hangingPunct="1">
              <a:defRPr/>
            </a:pPr>
            <a:r>
              <a:rPr lang="ru-RU" sz="3600" b="1" kern="0" dirty="0" smtClean="0">
                <a:solidFill>
                  <a:srgbClr val="FF0000"/>
                </a:solidFill>
              </a:rPr>
              <a:t>к школьному обучению»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468560" y="-171400"/>
            <a:ext cx="9217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D527F"/>
                </a:solidFill>
              </a:rPr>
              <a:t/>
            </a:r>
            <a:br>
              <a:rPr lang="ru-RU" sz="1600" b="1" dirty="0" smtClean="0">
                <a:solidFill>
                  <a:srgbClr val="2D527F"/>
                </a:solidFill>
              </a:rPr>
            </a:br>
            <a:r>
              <a:rPr lang="ru-RU" sz="1600" b="1" cap="all" dirty="0" smtClean="0">
                <a:solidFill>
                  <a:srgbClr val="2D527F"/>
                </a:solidFill>
              </a:rPr>
              <a:t>МБДОУ «ДЕТСКИЙ САД ОБЩЕРАЗВИВАЮЩЕГО ВИДА</a:t>
            </a:r>
          </a:p>
          <a:p>
            <a:pPr algn="ctr"/>
            <a:r>
              <a:rPr lang="ru-RU" sz="1600" b="1" cap="all" dirty="0" smtClean="0">
                <a:solidFill>
                  <a:srgbClr val="2D527F"/>
                </a:solidFill>
              </a:rPr>
              <a:t> С ПРИОРИТЕТНЫМ ОСУЩЕСТВЛЕНИЕМ ДЕЯТЕЛЬНОСТИ </a:t>
            </a:r>
          </a:p>
          <a:p>
            <a:pPr algn="ctr"/>
            <a:r>
              <a:rPr lang="ru-RU" sz="1600" b="1" cap="all" dirty="0" smtClean="0">
                <a:solidFill>
                  <a:srgbClr val="2D527F"/>
                </a:solidFill>
              </a:rPr>
              <a:t>ПО ХУДОЖЕСТВЕННО-ЭСТЕТИЧЕСКОМУ РАЗВИТИЮ ДЕТЕЙ</a:t>
            </a:r>
          </a:p>
          <a:p>
            <a:pPr algn="ctr"/>
            <a:r>
              <a:rPr lang="ru-RU" sz="1600" b="1" cap="all" dirty="0" smtClean="0">
                <a:solidFill>
                  <a:srgbClr val="2D527F"/>
                </a:solidFill>
              </a:rPr>
              <a:t> №44 «АНДРЕЙКА»</a:t>
            </a:r>
            <a:endParaRPr lang="ru-RU" sz="1600" b="1" dirty="0">
              <a:solidFill>
                <a:srgbClr val="2D52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9884" y="4437112"/>
            <a:ext cx="3995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2D527F"/>
                </a:solidFill>
              </a:rPr>
              <a:t>Составила:</a:t>
            </a:r>
          </a:p>
          <a:p>
            <a:pPr algn="r"/>
            <a:r>
              <a:rPr lang="ru-RU" b="1" dirty="0" smtClean="0">
                <a:solidFill>
                  <a:srgbClr val="2D527F"/>
                </a:solidFill>
              </a:rPr>
              <a:t>педагог-психолог Осипова О.Г.</a:t>
            </a:r>
            <a:endParaRPr lang="ru-RU" b="1" dirty="0">
              <a:solidFill>
                <a:srgbClr val="2D52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9884" y="643303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город Отрадное 2025 г.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88" y="31244"/>
            <a:ext cx="6289518" cy="3469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89041"/>
            <a:ext cx="5364088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/>
          <a:stretch/>
        </p:blipFill>
        <p:spPr>
          <a:xfrm>
            <a:off x="0" y="2083699"/>
            <a:ext cx="4468800" cy="3122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66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/>
          <a:stretch/>
        </p:blipFill>
        <p:spPr>
          <a:xfrm>
            <a:off x="0" y="-27298"/>
            <a:ext cx="5820139" cy="3414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/>
          <a:stretch/>
        </p:blipFill>
        <p:spPr>
          <a:xfrm>
            <a:off x="0" y="3950581"/>
            <a:ext cx="4379979" cy="292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8000" b="8000"/>
          <a:stretch/>
        </p:blipFill>
        <p:spPr>
          <a:xfrm>
            <a:off x="6234852" y="0"/>
            <a:ext cx="2909148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85028"/>
            <a:ext cx="2379729" cy="31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9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r="4383"/>
          <a:stretch/>
        </p:blipFill>
        <p:spPr>
          <a:xfrm>
            <a:off x="4512495" y="0"/>
            <a:ext cx="4631505" cy="2975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18838" r="6502"/>
          <a:stretch/>
        </p:blipFill>
        <p:spPr>
          <a:xfrm>
            <a:off x="35496" y="2134389"/>
            <a:ext cx="4752528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19885" r="2468"/>
          <a:stretch/>
        </p:blipFill>
        <p:spPr>
          <a:xfrm>
            <a:off x="4751512" y="3993924"/>
            <a:ext cx="4392488" cy="286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9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86800" cy="3286695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ru-RU" altLang="ru-RU" b="1" dirty="0" smtClean="0">
                <a:solidFill>
                  <a:srgbClr val="C00000"/>
                </a:solidFill>
              </a:rPr>
              <a:t>  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Семинары-практикумы 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с элементами тренинга для родителей воспитанников подготовительных групп </a:t>
            </a:r>
          </a:p>
        </p:txBody>
      </p:sp>
      <p:sp>
        <p:nvSpPr>
          <p:cNvPr id="2" name="Стрелка вправо 1"/>
          <p:cNvSpPr/>
          <p:nvPr/>
        </p:nvSpPr>
        <p:spPr>
          <a:xfrm rot="2517756">
            <a:off x="6558680" y="5738615"/>
            <a:ext cx="14941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04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2726" r="3234"/>
          <a:stretch/>
        </p:blipFill>
        <p:spPr>
          <a:xfrm>
            <a:off x="3419872" y="116632"/>
            <a:ext cx="5652120" cy="3463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r="2866" b="4404"/>
          <a:stretch/>
        </p:blipFill>
        <p:spPr>
          <a:xfrm>
            <a:off x="51693" y="3326874"/>
            <a:ext cx="5156095" cy="3511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Подготовительная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логопедическая группа № </a:t>
            </a:r>
            <a:r>
              <a:rPr lang="ru-RU" sz="2000" b="1" dirty="0" smtClean="0">
                <a:solidFill>
                  <a:srgbClr val="002060"/>
                </a:solidFill>
              </a:rPr>
              <a:t>9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</a:t>
            </a:r>
            <a:r>
              <a:rPr lang="ru-RU" sz="2000" b="1" dirty="0" smtClean="0">
                <a:solidFill>
                  <a:srgbClr val="002060"/>
                </a:solidFill>
              </a:rPr>
              <a:t>прель 2023 </a:t>
            </a:r>
            <a:r>
              <a:rPr lang="ru-RU" sz="2000" b="1" dirty="0" smtClean="0">
                <a:solidFill>
                  <a:srgbClr val="002060"/>
                </a:solidFill>
              </a:rPr>
              <a:t>года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24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7362" r="19288" b="7362"/>
          <a:stretch/>
        </p:blipFill>
        <p:spPr>
          <a:xfrm>
            <a:off x="3395802" y="116632"/>
            <a:ext cx="5605131" cy="4203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8227" r="14170"/>
          <a:stretch/>
        </p:blipFill>
        <p:spPr>
          <a:xfrm>
            <a:off x="159623" y="2996952"/>
            <a:ext cx="4979066" cy="370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76666"/>
            <a:ext cx="3203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D527F"/>
                </a:solidFill>
              </a:rPr>
              <a:t>Группа </a:t>
            </a:r>
          </a:p>
          <a:p>
            <a:pPr algn="ctr"/>
            <a:r>
              <a:rPr lang="ru-RU" sz="2000" b="1" dirty="0" smtClean="0">
                <a:solidFill>
                  <a:srgbClr val="2D527F"/>
                </a:solidFill>
              </a:rPr>
              <a:t>кратковременного пребывания № 11</a:t>
            </a:r>
          </a:p>
          <a:p>
            <a:pPr algn="ctr"/>
            <a:endParaRPr lang="ru-RU" sz="2000" b="1" dirty="0" smtClean="0">
              <a:solidFill>
                <a:srgbClr val="2D527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2D527F"/>
                </a:solidFill>
              </a:rPr>
              <a:t>ноябрь 2023 </a:t>
            </a:r>
            <a:r>
              <a:rPr lang="ru-RU" sz="2000" b="1" dirty="0" smtClean="0">
                <a:solidFill>
                  <a:srgbClr val="2D527F"/>
                </a:solidFill>
              </a:rPr>
              <a:t>года</a:t>
            </a:r>
            <a:endParaRPr lang="ru-RU" sz="2000" b="1" dirty="0">
              <a:solidFill>
                <a:srgbClr val="2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7496" r="10625" b="4993"/>
          <a:stretch/>
        </p:blipFill>
        <p:spPr>
          <a:xfrm>
            <a:off x="179512" y="2996952"/>
            <a:ext cx="5945160" cy="3683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6312" r="9051"/>
          <a:stretch/>
        </p:blipFill>
        <p:spPr>
          <a:xfrm>
            <a:off x="3574051" y="151590"/>
            <a:ext cx="5318429" cy="320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D527F"/>
                </a:solidFill>
              </a:rPr>
              <a:t>Подготовительная логопедическая группа № 9</a:t>
            </a:r>
          </a:p>
          <a:p>
            <a:pPr algn="ctr"/>
            <a:endParaRPr lang="ru-RU" sz="2400" b="1" dirty="0" smtClean="0">
              <a:solidFill>
                <a:srgbClr val="2D527F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2D527F"/>
                </a:solidFill>
              </a:rPr>
              <a:t>январь 2024 </a:t>
            </a:r>
            <a:r>
              <a:rPr lang="ru-RU" sz="2400" b="1" dirty="0" smtClean="0">
                <a:solidFill>
                  <a:srgbClr val="2D527F"/>
                </a:solidFill>
              </a:rPr>
              <a:t>года</a:t>
            </a:r>
            <a:endParaRPr lang="ru-RU" sz="2400" b="1" dirty="0">
              <a:solidFill>
                <a:srgbClr val="2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17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7951" r="11413" b="4851"/>
          <a:stretch/>
        </p:blipFill>
        <p:spPr>
          <a:xfrm>
            <a:off x="2987824" y="116632"/>
            <a:ext cx="6044662" cy="43467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6900" r="17713" b="15351"/>
          <a:stretch/>
        </p:blipFill>
        <p:spPr>
          <a:xfrm>
            <a:off x="-1" y="3197989"/>
            <a:ext cx="5724129" cy="366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5" y="116632"/>
            <a:ext cx="28803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2D527F"/>
                </a:solidFill>
              </a:rPr>
              <a:t>Группа </a:t>
            </a:r>
          </a:p>
          <a:p>
            <a:pPr algn="ctr"/>
            <a:r>
              <a:rPr lang="ru-RU" sz="2200" b="1" dirty="0">
                <a:solidFill>
                  <a:srgbClr val="2D527F"/>
                </a:solidFill>
              </a:rPr>
              <a:t>к</a:t>
            </a:r>
            <a:r>
              <a:rPr lang="ru-RU" sz="2200" b="1" dirty="0" smtClean="0">
                <a:solidFill>
                  <a:srgbClr val="2D527F"/>
                </a:solidFill>
              </a:rPr>
              <a:t>ратковременного </a:t>
            </a:r>
            <a:r>
              <a:rPr lang="ru-RU" sz="2200" b="1" dirty="0">
                <a:solidFill>
                  <a:srgbClr val="2D527F"/>
                </a:solidFill>
              </a:rPr>
              <a:t>п</a:t>
            </a:r>
            <a:r>
              <a:rPr lang="ru-RU" sz="2200" b="1" dirty="0" smtClean="0">
                <a:solidFill>
                  <a:srgbClr val="2D527F"/>
                </a:solidFill>
              </a:rPr>
              <a:t>ребывания № 11</a:t>
            </a:r>
          </a:p>
          <a:p>
            <a:pPr algn="ctr"/>
            <a:endParaRPr lang="ru-RU" sz="2200" b="1" dirty="0" smtClean="0">
              <a:solidFill>
                <a:srgbClr val="2D527F"/>
              </a:solidFill>
            </a:endParaRPr>
          </a:p>
          <a:p>
            <a:r>
              <a:rPr lang="ru-RU" sz="2200" b="1" dirty="0">
                <a:solidFill>
                  <a:srgbClr val="2D527F"/>
                </a:solidFill>
              </a:rPr>
              <a:t>ф</a:t>
            </a:r>
            <a:r>
              <a:rPr lang="ru-RU" sz="2200" b="1" dirty="0" smtClean="0">
                <a:solidFill>
                  <a:srgbClr val="2D527F"/>
                </a:solidFill>
              </a:rPr>
              <a:t>евраль 2024 </a:t>
            </a:r>
            <a:r>
              <a:rPr lang="ru-RU" sz="2200" b="1" dirty="0" smtClean="0">
                <a:solidFill>
                  <a:srgbClr val="2D527F"/>
                </a:solidFill>
              </a:rPr>
              <a:t>года</a:t>
            </a:r>
            <a:endParaRPr lang="ru-RU" sz="2200" b="1" dirty="0">
              <a:solidFill>
                <a:srgbClr val="2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93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7496" r="9052"/>
          <a:stretch/>
        </p:blipFill>
        <p:spPr>
          <a:xfrm>
            <a:off x="179512" y="116632"/>
            <a:ext cx="7203454" cy="3902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25595" r="20863" b="2625"/>
          <a:stretch/>
        </p:blipFill>
        <p:spPr>
          <a:xfrm>
            <a:off x="4283968" y="3356992"/>
            <a:ext cx="4741564" cy="3387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779" y="4166050"/>
            <a:ext cx="3546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D527F"/>
                </a:solidFill>
              </a:rPr>
              <a:t>Подготовительная </a:t>
            </a:r>
            <a:r>
              <a:rPr lang="ru-RU" sz="2400" b="1" dirty="0" smtClean="0">
                <a:solidFill>
                  <a:srgbClr val="2D527F"/>
                </a:solidFill>
              </a:rPr>
              <a:t>группа</a:t>
            </a:r>
          </a:p>
          <a:p>
            <a:pPr algn="ctr"/>
            <a:r>
              <a:rPr lang="ru-RU" sz="2400" b="1" dirty="0" smtClean="0">
                <a:solidFill>
                  <a:srgbClr val="2D527F"/>
                </a:solidFill>
              </a:rPr>
              <a:t> </a:t>
            </a:r>
            <a:r>
              <a:rPr lang="ru-RU" sz="2400" b="1" dirty="0" smtClean="0">
                <a:solidFill>
                  <a:srgbClr val="2D527F"/>
                </a:solidFill>
              </a:rPr>
              <a:t>№ 12</a:t>
            </a:r>
          </a:p>
          <a:p>
            <a:pPr algn="ctr"/>
            <a:endParaRPr lang="ru-RU" sz="2400" b="1" dirty="0" smtClean="0">
              <a:solidFill>
                <a:srgbClr val="2D527F"/>
              </a:solidFill>
            </a:endParaRPr>
          </a:p>
          <a:p>
            <a:pPr algn="ctr"/>
            <a:endParaRPr lang="ru-RU" sz="2400" b="1" dirty="0" smtClean="0">
              <a:solidFill>
                <a:srgbClr val="2D527F"/>
              </a:solidFill>
            </a:endParaRPr>
          </a:p>
          <a:p>
            <a:pPr algn="ctr"/>
            <a:endParaRPr lang="ru-RU" sz="2400" b="1" dirty="0">
              <a:solidFill>
                <a:srgbClr val="2D527F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2D527F"/>
                </a:solidFill>
              </a:rPr>
              <a:t>       март </a:t>
            </a:r>
            <a:r>
              <a:rPr lang="ru-RU" sz="2400" b="1" dirty="0" smtClean="0">
                <a:solidFill>
                  <a:srgbClr val="2D527F"/>
                </a:solidFill>
              </a:rPr>
              <a:t>2024 </a:t>
            </a:r>
            <a:r>
              <a:rPr lang="ru-RU" sz="2400" b="1" dirty="0" smtClean="0">
                <a:solidFill>
                  <a:srgbClr val="2D527F"/>
                </a:solidFill>
              </a:rPr>
              <a:t>года</a:t>
            </a:r>
            <a:endParaRPr lang="ru-RU" sz="2400" b="1" dirty="0">
              <a:solidFill>
                <a:srgbClr val="2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3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900" y="837406"/>
            <a:ext cx="6870700" cy="9001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</a:rPr>
              <a:t>Спасибо за внимание.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551" y="2555875"/>
            <a:ext cx="3412030" cy="281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9" name="Picture 2" descr="C:\Users\Admnnn\Desktop\8c8882229d1a055abd70f54259792ac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2374214"/>
            <a:ext cx="3273425" cy="32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468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Содержимое 5"/>
          <p:cNvSpPr>
            <a:spLocks noGrp="1"/>
          </p:cNvSpPr>
          <p:nvPr>
            <p:ph idx="1"/>
          </p:nvPr>
        </p:nvSpPr>
        <p:spPr>
          <a:xfrm>
            <a:off x="304800" y="1214438"/>
            <a:ext cx="8686800" cy="48656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 «Быть готовым к школе –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не значит уметь читать,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  писать и считать. Быть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   готовым к школе – значит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  быть готовым всему этому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dirty="0" smtClean="0">
                <a:latin typeface="Monotype Corsiva" pitchFamily="66" charset="0"/>
              </a:rPr>
              <a:t>               научиться» (</a:t>
            </a:r>
            <a:r>
              <a:rPr lang="ru-RU" altLang="ru-RU" sz="3600" dirty="0" err="1" smtClean="0">
                <a:latin typeface="Monotype Corsiva" pitchFamily="66" charset="0"/>
              </a:rPr>
              <a:t>Венгер</a:t>
            </a:r>
            <a:r>
              <a:rPr lang="ru-RU" altLang="ru-RU" sz="3600" dirty="0" smtClean="0">
                <a:latin typeface="Monotype Corsiva" pitchFamily="66" charset="0"/>
              </a:rPr>
              <a:t> </a:t>
            </a:r>
            <a:r>
              <a:rPr lang="ru-RU" altLang="ru-RU" sz="3600" smtClean="0">
                <a:latin typeface="Monotype Corsiva" pitchFamily="66" charset="0"/>
              </a:rPr>
              <a:t>Леонид Абрамович) </a:t>
            </a:r>
            <a:endParaRPr lang="ru-RU" altLang="ru-RU" sz="3600" dirty="0" smtClean="0">
              <a:latin typeface="Monotype Corsiva" pitchFamily="66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550442" y="548680"/>
            <a:ext cx="6870700" cy="828675"/>
          </a:xfrm>
        </p:spPr>
        <p:txBody>
          <a:bodyPr/>
          <a:lstStyle/>
          <a:p>
            <a:pPr eaLnBrk="1" hangingPunct="1"/>
            <a:r>
              <a:rPr lang="ru-RU" altLang="ru-RU" sz="4200" b="1" dirty="0" smtClean="0">
                <a:solidFill>
                  <a:srgbClr val="00B050"/>
                </a:solidFill>
              </a:rPr>
              <a:t>Педагогическая готовность к школе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9036496" cy="5028645"/>
          </a:xfrm>
        </p:spPr>
        <p:txBody>
          <a:bodyPr>
            <a:normAutofit fontScale="25000" lnSpcReduction="20000"/>
          </a:bodyPr>
          <a:lstStyle/>
          <a:p>
            <a:pPr marL="444500" lvl="5" indent="0" fontAlgn="auto">
              <a:spcAft>
                <a:spcPts val="0"/>
              </a:spcAft>
              <a:buNone/>
              <a:defRPr/>
            </a:pPr>
            <a:r>
              <a:rPr lang="ru-RU" sz="3200" b="1" dirty="0" smtClean="0">
                <a:solidFill>
                  <a:schemeClr val="tx2"/>
                </a:solidFill>
                <a:cs typeface="Arial" pitchFamily="34" charset="0"/>
              </a:rPr>
              <a:t>     </a:t>
            </a:r>
            <a:endParaRPr lang="ru-RU" sz="3200" b="1" dirty="0">
              <a:solidFill>
                <a:schemeClr val="tx2"/>
              </a:solidFill>
              <a:cs typeface="Arial" pitchFamily="34" charset="0"/>
            </a:endParaRPr>
          </a:p>
          <a:p>
            <a:pPr marL="444500" lvl="5" indent="0" fontAlgn="auto">
              <a:spcAft>
                <a:spcPts val="0"/>
              </a:spcAft>
              <a:buNone/>
              <a:defRPr/>
            </a:pPr>
            <a:endParaRPr lang="ru-RU" sz="32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444500" lvl="5" indent="0" fontAlgn="auto">
              <a:spcAft>
                <a:spcPts val="0"/>
              </a:spcAft>
              <a:buNone/>
              <a:defRPr/>
            </a:pPr>
            <a:endParaRPr lang="ru-RU" sz="80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0" lvl="5" indent="0" fontAlgn="auto">
              <a:spcAft>
                <a:spcPts val="0"/>
              </a:spcAft>
              <a:buNone/>
              <a:defRPr/>
            </a:pPr>
            <a:r>
              <a:rPr lang="ru-RU" sz="8000" b="1" dirty="0" smtClean="0">
                <a:solidFill>
                  <a:schemeClr val="tx2"/>
                </a:solidFill>
                <a:cs typeface="Arial" pitchFamily="34" charset="0"/>
              </a:rPr>
              <a:t>Ребенку необходимо знать: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первоначальные навыки чтения и письма;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altLang="ru-RU" sz="7600" b="1" dirty="0">
                <a:solidFill>
                  <a:srgbClr val="2D527F"/>
                </a:solidFill>
                <a:cs typeface="Arial" pitchFamily="34" charset="0"/>
              </a:rPr>
              <a:t>знания об окружающем мире (растения, домашние и дикие животные, явления природы, люди, техника и т.д</a:t>
            </a:r>
            <a:r>
              <a:rPr lang="ru-RU" altLang="ru-RU" sz="7600" b="1" dirty="0" smtClean="0">
                <a:solidFill>
                  <a:srgbClr val="2D527F"/>
                </a:solidFill>
                <a:cs typeface="Arial" pitchFamily="34" charset="0"/>
              </a:rPr>
              <a:t>.);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ru-RU" sz="20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числовую последовательность в </a:t>
            </a:r>
            <a:r>
              <a:rPr lang="ru-RU" sz="7600" b="1" dirty="0">
                <a:solidFill>
                  <a:srgbClr val="2D527F"/>
                </a:solidFill>
                <a:cs typeface="Arial" pitchFamily="34" charset="0"/>
              </a:rPr>
              <a:t>пределах </a:t>
            </a: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20-ти;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>
                <a:solidFill>
                  <a:srgbClr val="2D527F"/>
                </a:solidFill>
                <a:cs typeface="Arial" pitchFamily="34" charset="0"/>
              </a:rPr>
              <a:t>с</a:t>
            </a: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остав семьи, ФИО родных, их место работы и профессии;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сложение </a:t>
            </a:r>
            <a:r>
              <a:rPr lang="ru-RU" sz="7600" b="1" dirty="0">
                <a:solidFill>
                  <a:srgbClr val="2D527F"/>
                </a:solidFill>
                <a:cs typeface="Arial" pitchFamily="34" charset="0"/>
              </a:rPr>
              <a:t>и вычитание в пределах </a:t>
            </a: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10;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отношения «больше-меньше», «выше-ниже» и т.д.;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7600" b="1" dirty="0" smtClean="0">
                <a:solidFill>
                  <a:srgbClr val="2D527F"/>
                </a:solidFill>
                <a:cs typeface="Arial" pitchFamily="34" charset="0"/>
              </a:rPr>
              <a:t>основные геометрические фигуры;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20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7600" b="1" dirty="0" smtClean="0">
                <a:solidFill>
                  <a:srgbClr val="2D527F"/>
                </a:solidFill>
                <a:cs typeface="Arial" pitchFamily="34" charset="0"/>
              </a:rPr>
              <a:t>фамилию</a:t>
            </a:r>
            <a:r>
              <a:rPr lang="ru-RU" altLang="ru-RU" sz="7600" b="1" dirty="0">
                <a:solidFill>
                  <a:srgbClr val="2D527F"/>
                </a:solidFill>
                <a:cs typeface="Arial" pitchFamily="34" charset="0"/>
              </a:rPr>
              <a:t>, имя, отчество; домашний </a:t>
            </a:r>
            <a:r>
              <a:rPr lang="ru-RU" altLang="ru-RU" sz="7600" b="1" dirty="0" smtClean="0">
                <a:solidFill>
                  <a:srgbClr val="2D527F"/>
                </a:solidFill>
                <a:cs typeface="Arial" pitchFamily="34" charset="0"/>
              </a:rPr>
              <a:t>адрес;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endParaRPr lang="ru-RU" altLang="ru-RU" sz="2000" b="1" dirty="0">
              <a:solidFill>
                <a:srgbClr val="2D527F"/>
              </a:solidFill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sz="7600" b="1" dirty="0" smtClean="0">
                <a:solidFill>
                  <a:srgbClr val="2D527F"/>
                </a:solidFill>
                <a:cs typeface="Arial" pitchFamily="34" charset="0"/>
              </a:rPr>
              <a:t>цвета </a:t>
            </a:r>
            <a:r>
              <a:rPr lang="ru-RU" altLang="ru-RU" sz="7600" b="1" dirty="0">
                <a:solidFill>
                  <a:srgbClr val="2D527F"/>
                </a:solidFill>
                <a:cs typeface="Arial" pitchFamily="34" charset="0"/>
              </a:rPr>
              <a:t>и их оттенки.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cs typeface="Arial" pitchFamily="34" charset="0"/>
              </a:rPr>
              <a:t>   </a:t>
            </a:r>
            <a:endParaRPr lang="ru-RU" b="1" dirty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156176" y="4293071"/>
            <a:ext cx="282851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7848872" cy="5605363"/>
          </a:xfrm>
        </p:spPr>
        <p:txBody>
          <a:bodyPr>
            <a:normAutofit/>
          </a:bodyPr>
          <a:lstStyle/>
          <a:p>
            <a:pPr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b="1" dirty="0" smtClean="0">
                <a:solidFill>
                  <a:srgbClr val="00B050"/>
                </a:solidFill>
                <a:cs typeface="Arial" pitchFamily="34" charset="0"/>
              </a:rPr>
              <a:t>Психологическая </a:t>
            </a:r>
          </a:p>
          <a:p>
            <a:pPr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b="1" dirty="0">
                <a:solidFill>
                  <a:srgbClr val="00B050"/>
                </a:solidFill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  <a:cs typeface="Arial" pitchFamily="34" charset="0"/>
              </a:rPr>
              <a:t>       готовность к школе:</a:t>
            </a:r>
          </a:p>
          <a:p>
            <a:pPr indent="0" algn="ctr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solidFill>
                <a:srgbClr val="00B05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2D527F"/>
                </a:solidFill>
                <a:cs typeface="Arial" pitchFamily="34" charset="0"/>
              </a:rPr>
              <a:t> интеллектуальная готовность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2D527F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2D527F"/>
                </a:solidFill>
                <a:cs typeface="Arial" pitchFamily="34" charset="0"/>
              </a:rPr>
              <a:t>мотивационная </a:t>
            </a:r>
            <a:r>
              <a:rPr lang="ru-RU" b="1" dirty="0" smtClean="0">
                <a:solidFill>
                  <a:srgbClr val="2D527F"/>
                </a:solidFill>
                <a:cs typeface="Arial" pitchFamily="34" charset="0"/>
              </a:rPr>
              <a:t>готовность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2D527F"/>
                </a:solidFill>
                <a:cs typeface="Arial" pitchFamily="34" charset="0"/>
              </a:rPr>
              <a:t> социально-личностная готовность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b="1" dirty="0" smtClean="0">
                <a:solidFill>
                  <a:srgbClr val="2D527F"/>
                </a:solidFill>
                <a:cs typeface="Arial" pitchFamily="34" charset="0"/>
              </a:rPr>
              <a:t> физическая </a:t>
            </a:r>
            <a:r>
              <a:rPr lang="ru-RU" b="1" dirty="0">
                <a:solidFill>
                  <a:srgbClr val="2D527F"/>
                </a:solidFill>
                <a:cs typeface="Arial" pitchFamily="34" charset="0"/>
              </a:rPr>
              <a:t>готовность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b="1" dirty="0" smtClean="0">
              <a:solidFill>
                <a:srgbClr val="2D527F"/>
              </a:solidFill>
              <a:cs typeface="Arial" pitchFamily="34" charset="0"/>
            </a:endParaRPr>
          </a:p>
          <a:p>
            <a:pPr marL="444500" lvl="5" indent="0" fontAlgn="auto">
              <a:spcAft>
                <a:spcPts val="0"/>
              </a:spcAft>
              <a:buNone/>
              <a:defRPr/>
            </a:pPr>
            <a:endParaRPr lang="ru-RU" sz="32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21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043608" y="-243408"/>
            <a:ext cx="6870700" cy="160020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Интеллектуальная готовность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356792"/>
            <a:ext cx="8208912" cy="464056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Умение рассуждать, сравнивать, обобщать, выдвигать гипотезы, находить лишнее, делать выводы;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Наличие кругозора, запаса знаний об окружающем мире, умение ориентироваться в окружающем мире;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Любознательность, желание познавать новое;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Способность устанавливать простейшие причинно-следственные связи;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ru-RU" sz="5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Уровень развития познавательных психических процессов: </a:t>
            </a:r>
          </a:p>
          <a:p>
            <a:pPr marL="0" indent="0" algn="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                       образно-логическое мышление</a:t>
            </a:r>
          </a:p>
          <a:p>
            <a:pPr marL="0" indent="0" algn="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                 словесно-логическое мышление</a:t>
            </a:r>
          </a:p>
          <a:p>
            <a:pPr marL="0" indent="0" algn="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2D527F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                      пространственное восприятие</a:t>
            </a:r>
          </a:p>
          <a:p>
            <a:pPr marL="0" indent="0" algn="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2D527F"/>
                </a:solidFill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2D527F"/>
                </a:solidFill>
                <a:cs typeface="Arial" pitchFamily="34" charset="0"/>
              </a:rPr>
              <a:t>                      слуховая память</a:t>
            </a:r>
          </a:p>
          <a:p>
            <a:pPr marL="0" indent="0" algn="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rgbClr val="2D527F"/>
                </a:solidFill>
              </a:rPr>
              <a:t>                  </a:t>
            </a:r>
            <a:r>
              <a:rPr lang="ru-RU" sz="2000" b="1" dirty="0" smtClean="0">
                <a:solidFill>
                  <a:srgbClr val="2D527F"/>
                </a:solidFill>
              </a:rPr>
              <a:t>произвольность</a:t>
            </a:r>
            <a:endParaRPr lang="ru-RU" sz="2000" b="1" dirty="0">
              <a:solidFill>
                <a:srgbClr val="2D527F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23728" y="4653136"/>
            <a:ext cx="1650405" cy="236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0699996" rev="0"/>
            </a:camera>
            <a:lightRig rig="threePt" dir="t"/>
          </a:scene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404938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00000"/>
                </a:solidFill>
              </a:rPr>
              <a:t>Мотивационная готовность</a:t>
            </a:r>
            <a:endParaRPr lang="ru-RU" altLang="ru-RU" b="1" smtClean="0"/>
          </a:p>
        </p:txBody>
      </p:sp>
      <p:sp>
        <p:nvSpPr>
          <p:cNvPr id="9219" name="Содержимое 4"/>
          <p:cNvSpPr>
            <a:spLocks noGrp="1"/>
          </p:cNvSpPr>
          <p:nvPr>
            <p:ph idx="1"/>
          </p:nvPr>
        </p:nvSpPr>
        <p:spPr>
          <a:xfrm>
            <a:off x="250825" y="1500188"/>
            <a:ext cx="8686800" cy="535781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altLang="ru-RU" b="1" u="sng" dirty="0" smtClean="0">
                <a:solidFill>
                  <a:srgbClr val="00B050"/>
                </a:solidFill>
                <a:cs typeface="Arial" pitchFamily="34" charset="0"/>
              </a:rPr>
              <a:t>У ребёнка высокая учебная мотивация, если он: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хочет идти в школу;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понимает важность и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   необходимость учения;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проявляет выраженный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   интерес к получению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b="1" smtClean="0">
                <a:solidFill>
                  <a:srgbClr val="2D527F"/>
                </a:solidFill>
                <a:cs typeface="Arial" pitchFamily="34" charset="0"/>
              </a:rPr>
              <a:t>          новых </a:t>
            </a:r>
            <a:r>
              <a:rPr lang="ru-RU" altLang="ru-RU" b="1" dirty="0" smtClean="0">
                <a:solidFill>
                  <a:srgbClr val="2D527F"/>
                </a:solidFill>
                <a:cs typeface="Arial" pitchFamily="34" charset="0"/>
              </a:rPr>
              <a:t>знаний.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501008"/>
            <a:ext cx="3287713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7993062" cy="1600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Социально – личностная готовность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267" name="Содержимое 10"/>
          <p:cNvSpPr>
            <a:spLocks noGrp="1"/>
          </p:cNvSpPr>
          <p:nvPr>
            <p:ph idx="1"/>
          </p:nvPr>
        </p:nvSpPr>
        <p:spPr>
          <a:xfrm>
            <a:off x="0" y="1916113"/>
            <a:ext cx="8748464" cy="4799012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Принятие позиции школьника.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7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Потребность в общении.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7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Умение общаться со сверстниками и взрослыми, доброжелательность, отсутствие                                                                     </a:t>
            </a:r>
          </a:p>
          <a:p>
            <a:pPr marL="0" indent="0" algn="r" eaLnBrk="1" hangingPunct="1">
              <a:buNone/>
            </a:pPr>
            <a:r>
              <a:rPr lang="ru-RU" altLang="ru-RU" sz="2800" b="1" dirty="0">
                <a:solidFill>
                  <a:srgbClr val="2D527F"/>
                </a:solidFill>
                <a:cs typeface="Arial" pitchFamily="34" charset="0"/>
              </a:rPr>
              <a:t> </a:t>
            </a: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                                         агрессии.</a:t>
            </a:r>
          </a:p>
          <a:p>
            <a:pPr marL="0" indent="0" algn="r" eaLnBrk="1" hangingPunct="1">
              <a:buNone/>
            </a:pPr>
            <a:endParaRPr lang="ru-RU" altLang="ru-RU" sz="700" b="1" dirty="0" smtClean="0">
              <a:solidFill>
                <a:srgbClr val="2D527F"/>
              </a:solidFill>
              <a:cs typeface="Arial" pitchFamily="34" charset="0"/>
            </a:endParaRPr>
          </a:p>
          <a:p>
            <a:pPr algn="r" eaLnBrk="1" hangingPunct="1"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Умение действовать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совместно с другими детьми,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подчиняться интересам группы. 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77072"/>
            <a:ext cx="309634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14313" y="214313"/>
            <a:ext cx="2979737" cy="407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304800" y="214313"/>
            <a:ext cx="8686800" cy="1357312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    Физическая</a:t>
            </a:r>
            <a:br>
              <a:rPr lang="ru-RU" altLang="ru-RU" b="1" dirty="0" smtClean="0">
                <a:solidFill>
                  <a:srgbClr val="C00000"/>
                </a:solidFill>
              </a:rPr>
            </a:br>
            <a:r>
              <a:rPr lang="ru-RU" altLang="ru-RU" b="1" dirty="0" smtClean="0">
                <a:solidFill>
                  <a:srgbClr val="C00000"/>
                </a:solidFill>
              </a:rPr>
              <a:t>              готовность</a:t>
            </a:r>
          </a:p>
        </p:txBody>
      </p:sp>
      <p:sp>
        <p:nvSpPr>
          <p:cNvPr id="12292" name="Содержимое 2"/>
          <p:cNvSpPr>
            <a:spLocks noGrp="1"/>
          </p:cNvSpPr>
          <p:nvPr>
            <p:ph idx="1"/>
          </p:nvPr>
        </p:nvSpPr>
        <p:spPr>
          <a:xfrm>
            <a:off x="9525" y="1772816"/>
            <a:ext cx="8738939" cy="4679950"/>
          </a:xfrm>
        </p:spPr>
        <p:txBody>
          <a:bodyPr/>
          <a:lstStyle/>
          <a:p>
            <a:pPr algn="r"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Уровень физического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развития</a:t>
            </a:r>
            <a:r>
              <a:rPr lang="ru-RU" altLang="ru-RU" sz="2800" b="1" dirty="0">
                <a:solidFill>
                  <a:srgbClr val="2D527F"/>
                </a:solidFill>
                <a:cs typeface="Arial" pitchFamily="34" charset="0"/>
              </a:rPr>
              <a:t>,</a:t>
            </a: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в соответствии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с возрастными нормами;</a:t>
            </a:r>
          </a:p>
          <a:p>
            <a:pPr algn="r"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Состояние здоровья;</a:t>
            </a:r>
          </a:p>
          <a:p>
            <a:pPr algn="r"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Развитие мелких мышц руки;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 Пространственная организация и координация движений, в том числе  координация: «глаз - рука»;</a:t>
            </a:r>
          </a:p>
          <a:p>
            <a:pPr algn="r" eaLnBrk="1" hangingPunct="1">
              <a:buFont typeface="Wingdings" pitchFamily="2" charset="2"/>
              <a:buChar char="v"/>
            </a:pPr>
            <a:r>
              <a:rPr lang="ru-RU" altLang="ru-RU" sz="2800" b="1" dirty="0" smtClean="0">
                <a:solidFill>
                  <a:srgbClr val="2D527F"/>
                </a:solidFill>
                <a:cs typeface="Arial" pitchFamily="34" charset="0"/>
              </a:rPr>
              <a:t>Готовность к учебным нагрузкам.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4850" y="7408"/>
            <a:ext cx="8830816" cy="5445224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b="1" dirty="0" smtClean="0">
                <a:solidFill>
                  <a:srgbClr val="C00000"/>
                </a:solidFill>
              </a:rPr>
              <a:t>  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ИНТЕГРИРОВАННЫЕ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совместные с логопедом и воспитателем коррекционно-развивающие занятия 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в подготовительной 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логопедической группе № 9 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в рамках реализации долгосрочного полугодового интегрированного проекта: «Приключения будущих первоклассников»</a:t>
            </a:r>
          </a:p>
        </p:txBody>
      </p:sp>
      <p:sp>
        <p:nvSpPr>
          <p:cNvPr id="2" name="Стрелка вправо 1"/>
          <p:cNvSpPr/>
          <p:nvPr/>
        </p:nvSpPr>
        <p:spPr>
          <a:xfrm rot="1987424">
            <a:off x="7046401" y="5770642"/>
            <a:ext cx="13080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55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75E130FCEE4A4983DFB763A219F1B4" ma:contentTypeVersion="46" ma:contentTypeDescription="Создание документа." ma:contentTypeScope="" ma:versionID="649146a1f285312fb6bd888bab40f8c1">
  <xsd:schema xmlns:xsd="http://www.w3.org/2001/XMLSchema" xmlns:p="http://schemas.microsoft.com/office/2006/metadata/properties" xmlns:ns2="4a252ca3-5a62-4c1c-90a6-29f4710e47f8" targetNamespace="http://schemas.microsoft.com/office/2006/metadata/properties" ma:root="true" ma:fieldsID="c4176beda37f2c93fd1cf63d1a02f6e8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a252ca3-5a62-4c1c-90a6-29f4710e47f8" elementFormDefault="qualified">
    <xsd:import namespace="http://schemas.microsoft.com/office/2006/documentManagement/type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Муниципалитет xmlns="4a252ca3-5a62-4c1c-90a6-29f4710e47f8" xsi:nil="true"/>
  </documentManagement>
</p:properties>
</file>

<file path=customXml/itemProps1.xml><?xml version="1.0" encoding="utf-8"?>
<ds:datastoreItem xmlns:ds="http://schemas.openxmlformats.org/officeDocument/2006/customXml" ds:itemID="{40CE21AE-B7C8-4234-922E-3E4F208EA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0B125-3FD4-46C7-959C-CA001FF0D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252ca3-5a62-4c1c-90a6-29f4710e47f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8BD181E5-6486-4E86-8C24-9B338CDCC083}">
  <ds:schemaRefs>
    <ds:schemaRef ds:uri="http://purl.org/dc/elements/1.1/"/>
    <ds:schemaRef ds:uri="http://schemas.microsoft.com/office/2006/documentManagement/types"/>
    <ds:schemaRef ds:uri="4a252ca3-5a62-4c1c-90a6-29f4710e47f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3152</TotalTime>
  <Words>463</Words>
  <Application>Microsoft Office PowerPoint</Application>
  <PresentationFormat>Экран (4:3)</PresentationFormat>
  <Paragraphs>124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Comic Sans MS</vt:lpstr>
      <vt:lpstr>Monotype Corsiva</vt:lpstr>
      <vt:lpstr>Wingdings</vt:lpstr>
      <vt:lpstr>Wingdings 2</vt:lpstr>
      <vt:lpstr>Пастель</vt:lpstr>
      <vt:lpstr>Презентация PowerPoint</vt:lpstr>
      <vt:lpstr>Презентация PowerPoint</vt:lpstr>
      <vt:lpstr>Педагогическая готовность к школе</vt:lpstr>
      <vt:lpstr>Презентация PowerPoint</vt:lpstr>
      <vt:lpstr>Интеллектуальная готовность</vt:lpstr>
      <vt:lpstr>Мотивационная готовность</vt:lpstr>
      <vt:lpstr>Социально – личностная готовность</vt:lpstr>
      <vt:lpstr>    Физическая               готовность</vt:lpstr>
      <vt:lpstr>   ИНТЕГРИРОВАННЫЕ совместные с логопедом и воспитателем коррекционно-развивающие занятия  в подготовительной  логопедической группе № 9  в рамках реализации долгосрочного полугодового интегрированного проекта: «Приключения будущих первоклассников»</vt:lpstr>
      <vt:lpstr>Презентация PowerPoint</vt:lpstr>
      <vt:lpstr>Презентация PowerPoint</vt:lpstr>
      <vt:lpstr>Презентация PowerPoint</vt:lpstr>
      <vt:lpstr>   Семинары-практикумы  с элементами тренинга для родителей воспитанников подготовительных групп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Company>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132</cp:revision>
  <dcterms:created xsi:type="dcterms:W3CDTF">2008-12-04T17:01:24Z</dcterms:created>
  <dcterms:modified xsi:type="dcterms:W3CDTF">2025-05-14T04:40:48Z</dcterms:modified>
</cp:coreProperties>
</file>